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63" r:id="rId3"/>
    <p:sldId id="258" r:id="rId4"/>
    <p:sldId id="257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1339A5-3E1C-9741-AF71-BC9CA014FD41}">
          <p14:sldIdLst>
            <p14:sldId id="256"/>
            <p14:sldId id="263"/>
            <p14:sldId id="258"/>
            <p14:sldId id="257"/>
            <p14:sldId id="259"/>
            <p14:sldId id="260"/>
            <p14:sldId id="261"/>
            <p14:sldId id="262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C1F"/>
    <a:srgbClr val="EA6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85"/>
  </p:normalViewPr>
  <p:slideViewPr>
    <p:cSldViewPr snapToGrid="0">
      <p:cViewPr varScale="1">
        <p:scale>
          <a:sx n="89" d="100"/>
          <a:sy n="89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A53109-CEAA-4872-BA93-3A18C79DC194}" type="doc">
      <dgm:prSet loTypeId="urn:microsoft.com/office/officeart/2005/8/layout/vProcess5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04C7BBD-381F-47BD-A0FD-B8155C0009E2}">
      <dgm:prSet/>
      <dgm:spPr/>
      <dgm:t>
        <a:bodyPr/>
        <a:lstStyle/>
        <a:p>
          <a:r>
            <a:rPr lang="en-GB" dirty="0"/>
            <a:t>Det </a:t>
          </a:r>
          <a:r>
            <a:rPr lang="en-GB" dirty="0" err="1"/>
            <a:t>är</a:t>
          </a:r>
          <a:r>
            <a:rPr lang="en-GB" dirty="0"/>
            <a:t> en </a:t>
          </a:r>
          <a:r>
            <a:rPr lang="en-GB" dirty="0" err="1"/>
            <a:t>stor</a:t>
          </a:r>
          <a:r>
            <a:rPr lang="en-GB" dirty="0"/>
            <a:t> </a:t>
          </a:r>
          <a:r>
            <a:rPr lang="en-GB" dirty="0" err="1"/>
            <a:t>upplevelse</a:t>
          </a:r>
          <a:r>
            <a:rPr lang="en-GB" dirty="0"/>
            <a:t> för </a:t>
          </a:r>
          <a:r>
            <a:rPr lang="en-GB" dirty="0" err="1"/>
            <a:t>ett</a:t>
          </a:r>
          <a:r>
            <a:rPr lang="en-GB" dirty="0"/>
            <a:t> barn </a:t>
          </a:r>
          <a:r>
            <a:rPr lang="en-GB" dirty="0" err="1"/>
            <a:t>att</a:t>
          </a:r>
          <a:r>
            <a:rPr lang="en-GB" dirty="0"/>
            <a:t> </a:t>
          </a:r>
          <a:r>
            <a:rPr lang="en-GB" dirty="0" err="1"/>
            <a:t>stå</a:t>
          </a:r>
          <a:r>
            <a:rPr lang="en-GB" dirty="0"/>
            <a:t> mitt </a:t>
          </a:r>
          <a:r>
            <a:rPr lang="en-GB" dirty="0" err="1"/>
            <a:t>i</a:t>
          </a:r>
          <a:r>
            <a:rPr lang="en-GB" dirty="0"/>
            <a:t> </a:t>
          </a:r>
          <a:r>
            <a:rPr lang="en-GB" dirty="0" err="1"/>
            <a:t>händelsernas</a:t>
          </a:r>
          <a:r>
            <a:rPr lang="en-GB" dirty="0"/>
            <a:t> centrum med </a:t>
          </a:r>
          <a:r>
            <a:rPr lang="en-GB" dirty="0" err="1"/>
            <a:t>sina</a:t>
          </a:r>
          <a:r>
            <a:rPr lang="en-GB" dirty="0"/>
            <a:t> </a:t>
          </a:r>
          <a:r>
            <a:rPr lang="en-GB" dirty="0" err="1"/>
            <a:t>favoriter</a:t>
          </a:r>
          <a:r>
            <a:rPr lang="en-GB" dirty="0"/>
            <a:t> </a:t>
          </a:r>
          <a:r>
            <a:rPr lang="en-GB" dirty="0" err="1"/>
            <a:t>så</a:t>
          </a:r>
          <a:r>
            <a:rPr lang="en-GB" dirty="0"/>
            <a:t> </a:t>
          </a:r>
          <a:r>
            <a:rPr lang="en-GB" dirty="0" err="1"/>
            <a:t>nära</a:t>
          </a:r>
          <a:r>
            <a:rPr lang="en-GB" dirty="0"/>
            <a:t> </a:t>
          </a:r>
          <a:r>
            <a:rPr lang="en-GB" dirty="0" err="1"/>
            <a:t>att</a:t>
          </a:r>
          <a:r>
            <a:rPr lang="en-GB" dirty="0"/>
            <a:t> det </a:t>
          </a:r>
          <a:r>
            <a:rPr lang="en-GB" dirty="0" err="1"/>
            <a:t>går</a:t>
          </a:r>
          <a:r>
            <a:rPr lang="en-GB" dirty="0"/>
            <a:t> </a:t>
          </a:r>
          <a:r>
            <a:rPr lang="en-GB" dirty="0" err="1"/>
            <a:t>att</a:t>
          </a:r>
          <a:r>
            <a:rPr lang="en-GB" dirty="0"/>
            <a:t> </a:t>
          </a:r>
          <a:r>
            <a:rPr lang="en-GB" dirty="0" err="1"/>
            <a:t>röra</a:t>
          </a:r>
          <a:r>
            <a:rPr lang="en-GB" dirty="0"/>
            <a:t> vid dem. </a:t>
          </a:r>
          <a:endParaRPr lang="en-US" dirty="0"/>
        </a:p>
      </dgm:t>
    </dgm:pt>
    <dgm:pt modelId="{683BF77D-6582-4340-A0B5-72D4C2D4AFB1}" type="parTrans" cxnId="{C4B4E095-1B26-421A-9ACE-0A5908C6B1AB}">
      <dgm:prSet/>
      <dgm:spPr/>
      <dgm:t>
        <a:bodyPr/>
        <a:lstStyle/>
        <a:p>
          <a:endParaRPr lang="en-US"/>
        </a:p>
      </dgm:t>
    </dgm:pt>
    <dgm:pt modelId="{D5A6FE55-50AB-48A4-933E-05B1928FEA20}" type="sibTrans" cxnId="{C4B4E095-1B26-421A-9ACE-0A5908C6B1AB}">
      <dgm:prSet/>
      <dgm:spPr/>
      <dgm:t>
        <a:bodyPr/>
        <a:lstStyle/>
        <a:p>
          <a:endParaRPr lang="en-US"/>
        </a:p>
      </dgm:t>
    </dgm:pt>
    <dgm:pt modelId="{FC74EB43-4278-4FD5-90F2-C152EEC7B586}">
      <dgm:prSet/>
      <dgm:spPr/>
      <dgm:t>
        <a:bodyPr/>
        <a:lstStyle/>
        <a:p>
          <a:r>
            <a:rPr lang="en-GB" dirty="0"/>
            <a:t>Det </a:t>
          </a:r>
          <a:r>
            <a:rPr lang="en-GB" dirty="0" err="1"/>
            <a:t>är</a:t>
          </a:r>
          <a:r>
            <a:rPr lang="en-GB" dirty="0"/>
            <a:t> </a:t>
          </a:r>
          <a:r>
            <a:rPr lang="en-GB" dirty="0" err="1"/>
            <a:t>sådant</a:t>
          </a:r>
          <a:r>
            <a:rPr lang="en-GB" dirty="0"/>
            <a:t> </a:t>
          </a:r>
          <a:r>
            <a:rPr lang="en-GB" dirty="0" err="1"/>
            <a:t>som</a:t>
          </a:r>
          <a:r>
            <a:rPr lang="en-GB" dirty="0"/>
            <a:t> </a:t>
          </a:r>
          <a:r>
            <a:rPr lang="en-GB" dirty="0" err="1"/>
            <a:t>händer</a:t>
          </a:r>
          <a:r>
            <a:rPr lang="en-GB" dirty="0"/>
            <a:t> </a:t>
          </a:r>
          <a:r>
            <a:rPr lang="en-GB" dirty="0" err="1"/>
            <a:t>här</a:t>
          </a:r>
          <a:r>
            <a:rPr lang="en-GB" dirty="0"/>
            <a:t> </a:t>
          </a:r>
          <a:r>
            <a:rPr lang="en-GB" dirty="0" err="1"/>
            <a:t>i</a:t>
          </a:r>
          <a:r>
            <a:rPr lang="en-GB" dirty="0"/>
            <a:t> Astrid Lindgrens Värld. </a:t>
          </a:r>
          <a:r>
            <a:rPr lang="en-GB" dirty="0" err="1"/>
            <a:t>Mellan</a:t>
          </a:r>
          <a:r>
            <a:rPr lang="en-GB" dirty="0"/>
            <a:t> </a:t>
          </a:r>
          <a:r>
            <a:rPr lang="en-GB" dirty="0" err="1"/>
            <a:t>föreställningarna</a:t>
          </a:r>
          <a:r>
            <a:rPr lang="en-GB" dirty="0"/>
            <a:t> </a:t>
          </a:r>
          <a:r>
            <a:rPr lang="en-GB" dirty="0" err="1"/>
            <a:t>kan</a:t>
          </a:r>
          <a:r>
            <a:rPr lang="en-GB" dirty="0"/>
            <a:t> du </a:t>
          </a:r>
          <a:r>
            <a:rPr lang="en-GB" dirty="0" err="1"/>
            <a:t>träffa</a:t>
          </a:r>
          <a:r>
            <a:rPr lang="en-GB" dirty="0"/>
            <a:t> Pippi, Emil </a:t>
          </a:r>
          <a:r>
            <a:rPr lang="en-GB" dirty="0" err="1"/>
            <a:t>och</a:t>
          </a:r>
          <a:r>
            <a:rPr lang="en-GB" dirty="0"/>
            <a:t> de </a:t>
          </a:r>
          <a:r>
            <a:rPr lang="en-GB" dirty="0" err="1"/>
            <a:t>andra</a:t>
          </a:r>
          <a:r>
            <a:rPr lang="en-GB" dirty="0"/>
            <a:t> </a:t>
          </a:r>
          <a:r>
            <a:rPr lang="en-GB" dirty="0" err="1"/>
            <a:t>i</a:t>
          </a:r>
          <a:r>
            <a:rPr lang="en-GB" dirty="0"/>
            <a:t> </a:t>
          </a:r>
          <a:r>
            <a:rPr lang="en-GB" dirty="0" err="1"/>
            <a:t>deras</a:t>
          </a:r>
          <a:r>
            <a:rPr lang="en-GB" dirty="0"/>
            <a:t> </a:t>
          </a:r>
          <a:r>
            <a:rPr lang="en-GB" dirty="0" err="1"/>
            <a:t>hemmamiljö</a:t>
          </a:r>
          <a:r>
            <a:rPr lang="en-GB" dirty="0"/>
            <a:t>. </a:t>
          </a:r>
          <a:endParaRPr lang="en-US" dirty="0"/>
        </a:p>
      </dgm:t>
    </dgm:pt>
    <dgm:pt modelId="{1AB87130-B6BB-47FB-AD9C-2379930ED8D6}" type="parTrans" cxnId="{00211814-4542-4EA0-8464-C217A238B8C6}">
      <dgm:prSet/>
      <dgm:spPr/>
      <dgm:t>
        <a:bodyPr/>
        <a:lstStyle/>
        <a:p>
          <a:endParaRPr lang="en-US"/>
        </a:p>
      </dgm:t>
    </dgm:pt>
    <dgm:pt modelId="{B5165AA0-319A-44EC-B1CF-06F30CE4B96A}" type="sibTrans" cxnId="{00211814-4542-4EA0-8464-C217A238B8C6}">
      <dgm:prSet/>
      <dgm:spPr/>
      <dgm:t>
        <a:bodyPr/>
        <a:lstStyle/>
        <a:p>
          <a:endParaRPr lang="en-US"/>
        </a:p>
      </dgm:t>
    </dgm:pt>
    <dgm:pt modelId="{E0DA73BC-D415-4D9B-82EA-1832E5BB9ADE}">
      <dgm:prSet/>
      <dgm:spPr/>
      <dgm:t>
        <a:bodyPr/>
        <a:lstStyle/>
        <a:p>
          <a:r>
            <a:rPr lang="en-GB" dirty="0"/>
            <a:t>Det </a:t>
          </a:r>
          <a:r>
            <a:rPr lang="en-GB" dirty="0" err="1"/>
            <a:t>är</a:t>
          </a:r>
          <a:r>
            <a:rPr lang="en-GB" dirty="0"/>
            <a:t> </a:t>
          </a:r>
          <a:r>
            <a:rPr lang="en-GB" dirty="0" err="1"/>
            <a:t>mötet</a:t>
          </a:r>
          <a:r>
            <a:rPr lang="en-GB" dirty="0"/>
            <a:t> </a:t>
          </a:r>
          <a:r>
            <a:rPr lang="en-GB" dirty="0" err="1"/>
            <a:t>mellan</a:t>
          </a:r>
          <a:r>
            <a:rPr lang="en-GB" dirty="0"/>
            <a:t> </a:t>
          </a:r>
          <a:r>
            <a:rPr lang="en-GB" dirty="0" err="1"/>
            <a:t>barnen</a:t>
          </a:r>
          <a:r>
            <a:rPr lang="en-GB" dirty="0"/>
            <a:t> </a:t>
          </a:r>
          <a:r>
            <a:rPr lang="en-GB" dirty="0" err="1"/>
            <a:t>och</a:t>
          </a:r>
          <a:r>
            <a:rPr lang="en-GB" dirty="0"/>
            <a:t> Astrid Lindgrens </a:t>
          </a:r>
          <a:r>
            <a:rPr lang="en-GB" dirty="0" err="1"/>
            <a:t>karaktärer</a:t>
          </a:r>
          <a:r>
            <a:rPr lang="en-GB" dirty="0"/>
            <a:t> </a:t>
          </a:r>
          <a:r>
            <a:rPr lang="en-GB" dirty="0" err="1"/>
            <a:t>som</a:t>
          </a:r>
          <a:r>
            <a:rPr lang="en-GB" dirty="0"/>
            <a:t> </a:t>
          </a:r>
          <a:r>
            <a:rPr lang="en-GB" dirty="0" err="1"/>
            <a:t>är</a:t>
          </a:r>
          <a:r>
            <a:rPr lang="en-GB" dirty="0"/>
            <a:t> det </a:t>
          </a:r>
          <a:r>
            <a:rPr lang="en-GB" dirty="0" err="1"/>
            <a:t>stora</a:t>
          </a:r>
          <a:r>
            <a:rPr lang="en-GB" dirty="0"/>
            <a:t> </a:t>
          </a:r>
          <a:r>
            <a:rPr lang="en-GB" dirty="0" err="1"/>
            <a:t>äventyret</a:t>
          </a:r>
          <a:r>
            <a:rPr lang="en-GB" dirty="0"/>
            <a:t> </a:t>
          </a:r>
          <a:r>
            <a:rPr lang="en-GB" dirty="0" err="1"/>
            <a:t>och</a:t>
          </a:r>
          <a:r>
            <a:rPr lang="en-GB" dirty="0"/>
            <a:t> det </a:t>
          </a:r>
          <a:r>
            <a:rPr lang="en-GB" dirty="0" err="1"/>
            <a:t>som</a:t>
          </a:r>
          <a:r>
            <a:rPr lang="en-GB" dirty="0"/>
            <a:t> </a:t>
          </a:r>
          <a:r>
            <a:rPr lang="en-GB" dirty="0" err="1"/>
            <a:t>gör</a:t>
          </a:r>
          <a:r>
            <a:rPr lang="en-GB" dirty="0"/>
            <a:t> </a:t>
          </a:r>
          <a:r>
            <a:rPr lang="en-GB" dirty="0" err="1"/>
            <a:t>besöket</a:t>
          </a:r>
          <a:r>
            <a:rPr lang="en-GB" dirty="0"/>
            <a:t> </a:t>
          </a:r>
          <a:r>
            <a:rPr lang="en-GB" dirty="0" err="1"/>
            <a:t>riktigt</a:t>
          </a:r>
          <a:r>
            <a:rPr lang="en-GB" dirty="0"/>
            <a:t> </a:t>
          </a:r>
          <a:r>
            <a:rPr lang="en-GB" dirty="0" err="1"/>
            <a:t>minnesvärt</a:t>
          </a:r>
          <a:r>
            <a:rPr lang="en-GB" dirty="0"/>
            <a:t>. </a:t>
          </a:r>
          <a:endParaRPr lang="en-US" dirty="0"/>
        </a:p>
      </dgm:t>
    </dgm:pt>
    <dgm:pt modelId="{40B94BD7-DF49-4FEE-B055-D6498A70874D}" type="parTrans" cxnId="{C17AA788-565A-44CB-8008-FA348FF1C832}">
      <dgm:prSet/>
      <dgm:spPr/>
      <dgm:t>
        <a:bodyPr/>
        <a:lstStyle/>
        <a:p>
          <a:endParaRPr lang="en-US"/>
        </a:p>
      </dgm:t>
    </dgm:pt>
    <dgm:pt modelId="{9516CBA2-A174-478C-AFC3-065EEFC1ED84}" type="sibTrans" cxnId="{C17AA788-565A-44CB-8008-FA348FF1C832}">
      <dgm:prSet/>
      <dgm:spPr/>
      <dgm:t>
        <a:bodyPr/>
        <a:lstStyle/>
        <a:p>
          <a:endParaRPr lang="en-US"/>
        </a:p>
      </dgm:t>
    </dgm:pt>
    <dgm:pt modelId="{6703CDFB-FBAF-5441-9369-1877BCFC3193}" type="pres">
      <dgm:prSet presAssocID="{BBA53109-CEAA-4872-BA93-3A18C79DC194}" presName="outerComposite" presStyleCnt="0">
        <dgm:presLayoutVars>
          <dgm:chMax val="5"/>
          <dgm:dir/>
          <dgm:resizeHandles val="exact"/>
        </dgm:presLayoutVars>
      </dgm:prSet>
      <dgm:spPr/>
    </dgm:pt>
    <dgm:pt modelId="{EF8AB126-A463-844F-B22A-CE5F51CABA0E}" type="pres">
      <dgm:prSet presAssocID="{BBA53109-CEAA-4872-BA93-3A18C79DC194}" presName="dummyMaxCanvas" presStyleCnt="0">
        <dgm:presLayoutVars/>
      </dgm:prSet>
      <dgm:spPr/>
    </dgm:pt>
    <dgm:pt modelId="{AF00CBFE-6E2F-BD4C-BFC4-98462E5F716B}" type="pres">
      <dgm:prSet presAssocID="{BBA53109-CEAA-4872-BA93-3A18C79DC194}" presName="ThreeNodes_1" presStyleLbl="node1" presStyleIdx="0" presStyleCnt="3">
        <dgm:presLayoutVars>
          <dgm:bulletEnabled val="1"/>
        </dgm:presLayoutVars>
      </dgm:prSet>
      <dgm:spPr/>
    </dgm:pt>
    <dgm:pt modelId="{BAB186FF-1162-C140-88BA-03C67483A3C0}" type="pres">
      <dgm:prSet presAssocID="{BBA53109-CEAA-4872-BA93-3A18C79DC194}" presName="ThreeNodes_2" presStyleLbl="node1" presStyleIdx="1" presStyleCnt="3">
        <dgm:presLayoutVars>
          <dgm:bulletEnabled val="1"/>
        </dgm:presLayoutVars>
      </dgm:prSet>
      <dgm:spPr/>
    </dgm:pt>
    <dgm:pt modelId="{1596D722-1A66-2F4D-9869-433E6D7A0527}" type="pres">
      <dgm:prSet presAssocID="{BBA53109-CEAA-4872-BA93-3A18C79DC194}" presName="ThreeNodes_3" presStyleLbl="node1" presStyleIdx="2" presStyleCnt="3">
        <dgm:presLayoutVars>
          <dgm:bulletEnabled val="1"/>
        </dgm:presLayoutVars>
      </dgm:prSet>
      <dgm:spPr/>
    </dgm:pt>
    <dgm:pt modelId="{65AED2EC-A857-844A-93E2-1A0E1EE6AD6F}" type="pres">
      <dgm:prSet presAssocID="{BBA53109-CEAA-4872-BA93-3A18C79DC194}" presName="ThreeConn_1-2" presStyleLbl="fgAccFollowNode1" presStyleIdx="0" presStyleCnt="2">
        <dgm:presLayoutVars>
          <dgm:bulletEnabled val="1"/>
        </dgm:presLayoutVars>
      </dgm:prSet>
      <dgm:spPr/>
    </dgm:pt>
    <dgm:pt modelId="{0FA3AAC3-D993-7942-84CC-2C35A60D7E7B}" type="pres">
      <dgm:prSet presAssocID="{BBA53109-CEAA-4872-BA93-3A18C79DC194}" presName="ThreeConn_2-3" presStyleLbl="fgAccFollowNode1" presStyleIdx="1" presStyleCnt="2">
        <dgm:presLayoutVars>
          <dgm:bulletEnabled val="1"/>
        </dgm:presLayoutVars>
      </dgm:prSet>
      <dgm:spPr/>
    </dgm:pt>
    <dgm:pt modelId="{B4A25C4B-D808-9A43-B258-E6BE47C37B24}" type="pres">
      <dgm:prSet presAssocID="{BBA53109-CEAA-4872-BA93-3A18C79DC194}" presName="ThreeNodes_1_text" presStyleLbl="node1" presStyleIdx="2" presStyleCnt="3">
        <dgm:presLayoutVars>
          <dgm:bulletEnabled val="1"/>
        </dgm:presLayoutVars>
      </dgm:prSet>
      <dgm:spPr/>
    </dgm:pt>
    <dgm:pt modelId="{F7AB9CC1-A09B-B440-91E9-29BC47B641E2}" type="pres">
      <dgm:prSet presAssocID="{BBA53109-CEAA-4872-BA93-3A18C79DC194}" presName="ThreeNodes_2_text" presStyleLbl="node1" presStyleIdx="2" presStyleCnt="3">
        <dgm:presLayoutVars>
          <dgm:bulletEnabled val="1"/>
        </dgm:presLayoutVars>
      </dgm:prSet>
      <dgm:spPr/>
    </dgm:pt>
    <dgm:pt modelId="{D5C90DCE-4FD8-B94F-9F88-86D9FF38E3F7}" type="pres">
      <dgm:prSet presAssocID="{BBA53109-CEAA-4872-BA93-3A18C79DC19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0211814-4542-4EA0-8464-C217A238B8C6}" srcId="{BBA53109-CEAA-4872-BA93-3A18C79DC194}" destId="{FC74EB43-4278-4FD5-90F2-C152EEC7B586}" srcOrd="1" destOrd="0" parTransId="{1AB87130-B6BB-47FB-AD9C-2379930ED8D6}" sibTransId="{B5165AA0-319A-44EC-B1CF-06F30CE4B96A}"/>
    <dgm:cxn modelId="{6DC8BD21-FF4F-924F-ADFF-CD53CE626516}" type="presOf" srcId="{E04C7BBD-381F-47BD-A0FD-B8155C0009E2}" destId="{AF00CBFE-6E2F-BD4C-BFC4-98462E5F716B}" srcOrd="0" destOrd="0" presId="urn:microsoft.com/office/officeart/2005/8/layout/vProcess5"/>
    <dgm:cxn modelId="{54774A25-533C-344F-8986-612AE7ADB8B9}" type="presOf" srcId="{E04C7BBD-381F-47BD-A0FD-B8155C0009E2}" destId="{B4A25C4B-D808-9A43-B258-E6BE47C37B24}" srcOrd="1" destOrd="0" presId="urn:microsoft.com/office/officeart/2005/8/layout/vProcess5"/>
    <dgm:cxn modelId="{D7B97A34-BF09-BD44-A9F4-263B017D6272}" type="presOf" srcId="{B5165AA0-319A-44EC-B1CF-06F30CE4B96A}" destId="{0FA3AAC3-D993-7942-84CC-2C35A60D7E7B}" srcOrd="0" destOrd="0" presId="urn:microsoft.com/office/officeart/2005/8/layout/vProcess5"/>
    <dgm:cxn modelId="{2D25103F-AD94-6A43-AA6A-BAB01BA26FBE}" type="presOf" srcId="{BBA53109-CEAA-4872-BA93-3A18C79DC194}" destId="{6703CDFB-FBAF-5441-9369-1877BCFC3193}" srcOrd="0" destOrd="0" presId="urn:microsoft.com/office/officeart/2005/8/layout/vProcess5"/>
    <dgm:cxn modelId="{09E70441-C55F-F545-B38C-F37E14EDC85B}" type="presOf" srcId="{FC74EB43-4278-4FD5-90F2-C152EEC7B586}" destId="{BAB186FF-1162-C140-88BA-03C67483A3C0}" srcOrd="0" destOrd="0" presId="urn:microsoft.com/office/officeart/2005/8/layout/vProcess5"/>
    <dgm:cxn modelId="{0BA93347-ED40-224B-9076-4FE789B6937B}" type="presOf" srcId="{E0DA73BC-D415-4D9B-82EA-1832E5BB9ADE}" destId="{D5C90DCE-4FD8-B94F-9F88-86D9FF38E3F7}" srcOrd="1" destOrd="0" presId="urn:microsoft.com/office/officeart/2005/8/layout/vProcess5"/>
    <dgm:cxn modelId="{C17AA788-565A-44CB-8008-FA348FF1C832}" srcId="{BBA53109-CEAA-4872-BA93-3A18C79DC194}" destId="{E0DA73BC-D415-4D9B-82EA-1832E5BB9ADE}" srcOrd="2" destOrd="0" parTransId="{40B94BD7-DF49-4FEE-B055-D6498A70874D}" sibTransId="{9516CBA2-A174-478C-AFC3-065EEFC1ED84}"/>
    <dgm:cxn modelId="{73791092-4464-C648-B3F9-AB7559D065E4}" type="presOf" srcId="{FC74EB43-4278-4FD5-90F2-C152EEC7B586}" destId="{F7AB9CC1-A09B-B440-91E9-29BC47B641E2}" srcOrd="1" destOrd="0" presId="urn:microsoft.com/office/officeart/2005/8/layout/vProcess5"/>
    <dgm:cxn modelId="{C4B4E095-1B26-421A-9ACE-0A5908C6B1AB}" srcId="{BBA53109-CEAA-4872-BA93-3A18C79DC194}" destId="{E04C7BBD-381F-47BD-A0FD-B8155C0009E2}" srcOrd="0" destOrd="0" parTransId="{683BF77D-6582-4340-A0B5-72D4C2D4AFB1}" sibTransId="{D5A6FE55-50AB-48A4-933E-05B1928FEA20}"/>
    <dgm:cxn modelId="{FE8BE198-0B83-6E40-A1DD-FD44CE63A73F}" type="presOf" srcId="{D5A6FE55-50AB-48A4-933E-05B1928FEA20}" destId="{65AED2EC-A857-844A-93E2-1A0E1EE6AD6F}" srcOrd="0" destOrd="0" presId="urn:microsoft.com/office/officeart/2005/8/layout/vProcess5"/>
    <dgm:cxn modelId="{5F8616F0-7CC0-2748-A9DF-B06C1CDDD504}" type="presOf" srcId="{E0DA73BC-D415-4D9B-82EA-1832E5BB9ADE}" destId="{1596D722-1A66-2F4D-9869-433E6D7A0527}" srcOrd="0" destOrd="0" presId="urn:microsoft.com/office/officeart/2005/8/layout/vProcess5"/>
    <dgm:cxn modelId="{8C54F493-4894-3D4D-9DD4-EC1B37340013}" type="presParOf" srcId="{6703CDFB-FBAF-5441-9369-1877BCFC3193}" destId="{EF8AB126-A463-844F-B22A-CE5F51CABA0E}" srcOrd="0" destOrd="0" presId="urn:microsoft.com/office/officeart/2005/8/layout/vProcess5"/>
    <dgm:cxn modelId="{DC00CAF9-A689-8F46-9BDA-81BD2E2717D8}" type="presParOf" srcId="{6703CDFB-FBAF-5441-9369-1877BCFC3193}" destId="{AF00CBFE-6E2F-BD4C-BFC4-98462E5F716B}" srcOrd="1" destOrd="0" presId="urn:microsoft.com/office/officeart/2005/8/layout/vProcess5"/>
    <dgm:cxn modelId="{D7E93FDC-15A3-9942-831C-2B8F6B2C3680}" type="presParOf" srcId="{6703CDFB-FBAF-5441-9369-1877BCFC3193}" destId="{BAB186FF-1162-C140-88BA-03C67483A3C0}" srcOrd="2" destOrd="0" presId="urn:microsoft.com/office/officeart/2005/8/layout/vProcess5"/>
    <dgm:cxn modelId="{DB0ADAB3-3496-1342-B870-4463BC1A949C}" type="presParOf" srcId="{6703CDFB-FBAF-5441-9369-1877BCFC3193}" destId="{1596D722-1A66-2F4D-9869-433E6D7A0527}" srcOrd="3" destOrd="0" presId="urn:microsoft.com/office/officeart/2005/8/layout/vProcess5"/>
    <dgm:cxn modelId="{C9257E38-3849-7940-AC03-9028506EF549}" type="presParOf" srcId="{6703CDFB-FBAF-5441-9369-1877BCFC3193}" destId="{65AED2EC-A857-844A-93E2-1A0E1EE6AD6F}" srcOrd="4" destOrd="0" presId="urn:microsoft.com/office/officeart/2005/8/layout/vProcess5"/>
    <dgm:cxn modelId="{82E87F8F-54A8-2E40-B88A-B5C4B7F59C72}" type="presParOf" srcId="{6703CDFB-FBAF-5441-9369-1877BCFC3193}" destId="{0FA3AAC3-D993-7942-84CC-2C35A60D7E7B}" srcOrd="5" destOrd="0" presId="urn:microsoft.com/office/officeart/2005/8/layout/vProcess5"/>
    <dgm:cxn modelId="{ACE5208C-4348-0A4F-86BA-5AB7041C5474}" type="presParOf" srcId="{6703CDFB-FBAF-5441-9369-1877BCFC3193}" destId="{B4A25C4B-D808-9A43-B258-E6BE47C37B24}" srcOrd="6" destOrd="0" presId="urn:microsoft.com/office/officeart/2005/8/layout/vProcess5"/>
    <dgm:cxn modelId="{86FD6365-B8F4-7A4F-B0FA-268649033903}" type="presParOf" srcId="{6703CDFB-FBAF-5441-9369-1877BCFC3193}" destId="{F7AB9CC1-A09B-B440-91E9-29BC47B641E2}" srcOrd="7" destOrd="0" presId="urn:microsoft.com/office/officeart/2005/8/layout/vProcess5"/>
    <dgm:cxn modelId="{2D014DF6-FA8A-D542-B834-C8EB88B18158}" type="presParOf" srcId="{6703CDFB-FBAF-5441-9369-1877BCFC3193}" destId="{D5C90DCE-4FD8-B94F-9F88-86D9FF38E3F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57AC21-E60B-456F-8539-3AEAA5C5E36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65609CD-ECD9-4E3C-98CB-154B480DE1AA}">
      <dgm:prSet/>
      <dgm:spPr/>
      <dgm:t>
        <a:bodyPr/>
        <a:lstStyle/>
        <a:p>
          <a:r>
            <a:rPr lang="en-GB" dirty="0"/>
            <a:t>Det </a:t>
          </a:r>
          <a:r>
            <a:rPr lang="en-GB" dirty="0" err="1"/>
            <a:t>finns</a:t>
          </a:r>
          <a:r>
            <a:rPr lang="en-GB" dirty="0"/>
            <a:t> manga </a:t>
          </a:r>
          <a:r>
            <a:rPr lang="en-GB" dirty="0" err="1"/>
            <a:t>restauranger</a:t>
          </a:r>
          <a:r>
            <a:rPr lang="en-GB" dirty="0"/>
            <a:t> </a:t>
          </a:r>
          <a:r>
            <a:rPr lang="en-GB" dirty="0" err="1"/>
            <a:t>när</a:t>
          </a:r>
          <a:r>
            <a:rPr lang="en-GB" dirty="0"/>
            <a:t> de </a:t>
          </a:r>
          <a:r>
            <a:rPr lang="en-GB" dirty="0" err="1"/>
            <a:t>lagar</a:t>
          </a:r>
          <a:r>
            <a:rPr lang="en-GB" dirty="0"/>
            <a:t> all mat </a:t>
          </a:r>
          <a:r>
            <a:rPr lang="en-GB" dirty="0" err="1"/>
            <a:t>från</a:t>
          </a:r>
          <a:r>
            <a:rPr lang="en-GB" dirty="0"/>
            <a:t> </a:t>
          </a:r>
          <a:r>
            <a:rPr lang="en-GB" dirty="0" err="1"/>
            <a:t>grunden</a:t>
          </a:r>
          <a:r>
            <a:rPr lang="en-GB" dirty="0"/>
            <a:t>, </a:t>
          </a:r>
          <a:r>
            <a:rPr lang="en-GB" dirty="0" err="1"/>
            <a:t>i</a:t>
          </a:r>
          <a:r>
            <a:rPr lang="en-GB" dirty="0"/>
            <a:t> </a:t>
          </a:r>
          <a:r>
            <a:rPr lang="en-GB" dirty="0" err="1"/>
            <a:t>sina</a:t>
          </a:r>
          <a:r>
            <a:rPr lang="en-GB" dirty="0"/>
            <a:t> </a:t>
          </a:r>
          <a:r>
            <a:rPr lang="en-GB" dirty="0" err="1"/>
            <a:t>egna</a:t>
          </a:r>
          <a:r>
            <a:rPr lang="en-GB" dirty="0"/>
            <a:t> </a:t>
          </a:r>
          <a:r>
            <a:rPr lang="en-GB" dirty="0" err="1"/>
            <a:t>kök</a:t>
          </a:r>
          <a:r>
            <a:rPr lang="en-GB" dirty="0"/>
            <a:t> </a:t>
          </a:r>
          <a:r>
            <a:rPr lang="en-GB" dirty="0" err="1"/>
            <a:t>och</a:t>
          </a:r>
          <a:r>
            <a:rPr lang="en-GB" dirty="0"/>
            <a:t> </a:t>
          </a:r>
          <a:r>
            <a:rPr lang="en-GB" dirty="0" err="1"/>
            <a:t>mestadels</a:t>
          </a:r>
          <a:r>
            <a:rPr lang="en-GB" dirty="0"/>
            <a:t> med </a:t>
          </a:r>
          <a:r>
            <a:rPr lang="en-GB" dirty="0" err="1"/>
            <a:t>råvaror</a:t>
          </a:r>
          <a:r>
            <a:rPr lang="en-GB" dirty="0"/>
            <a:t> </a:t>
          </a:r>
          <a:r>
            <a:rPr lang="en-GB" dirty="0" err="1"/>
            <a:t>från</a:t>
          </a:r>
          <a:r>
            <a:rPr lang="en-GB" dirty="0"/>
            <a:t> </a:t>
          </a:r>
          <a:r>
            <a:rPr lang="en-GB" dirty="0" err="1"/>
            <a:t>trakten</a:t>
          </a:r>
          <a:r>
            <a:rPr lang="en-GB" dirty="0"/>
            <a:t>. </a:t>
          </a:r>
          <a:r>
            <a:rPr lang="en-GB" dirty="0" err="1"/>
            <a:t>Här</a:t>
          </a:r>
          <a:r>
            <a:rPr lang="en-GB" dirty="0"/>
            <a:t> </a:t>
          </a:r>
          <a:r>
            <a:rPr lang="en-GB" dirty="0" err="1"/>
            <a:t>kan</a:t>
          </a:r>
          <a:r>
            <a:rPr lang="en-GB" dirty="0"/>
            <a:t> du </a:t>
          </a:r>
          <a:r>
            <a:rPr lang="en-GB" dirty="0" err="1"/>
            <a:t>hittar</a:t>
          </a:r>
          <a:r>
            <a:rPr lang="en-GB" dirty="0"/>
            <a:t> </a:t>
          </a:r>
          <a:r>
            <a:rPr lang="en-GB" dirty="0" err="1"/>
            <a:t>redig</a:t>
          </a:r>
          <a:r>
            <a:rPr lang="en-GB" dirty="0"/>
            <a:t> </a:t>
          </a:r>
          <a:r>
            <a:rPr lang="en-GB" dirty="0" err="1"/>
            <a:t>småländsk</a:t>
          </a:r>
          <a:r>
            <a:rPr lang="en-GB" dirty="0"/>
            <a:t> </a:t>
          </a:r>
          <a:r>
            <a:rPr lang="en-GB" dirty="0" err="1"/>
            <a:t>husmanskost</a:t>
          </a:r>
          <a:r>
            <a:rPr lang="en-GB" dirty="0"/>
            <a:t> </a:t>
          </a:r>
          <a:r>
            <a:rPr lang="en-GB" dirty="0" err="1"/>
            <a:t>som</a:t>
          </a:r>
          <a:r>
            <a:rPr lang="en-GB" dirty="0"/>
            <a:t> </a:t>
          </a:r>
          <a:r>
            <a:rPr lang="en-GB" dirty="0" err="1"/>
            <a:t>stekt</a:t>
          </a:r>
          <a:r>
            <a:rPr lang="en-GB" dirty="0"/>
            <a:t> </a:t>
          </a:r>
          <a:r>
            <a:rPr lang="en-GB" dirty="0" err="1"/>
            <a:t>fläsk</a:t>
          </a:r>
          <a:r>
            <a:rPr lang="en-GB" dirty="0"/>
            <a:t> med </a:t>
          </a:r>
          <a:r>
            <a:rPr lang="en-GB" dirty="0" err="1"/>
            <a:t>raggmunk</a:t>
          </a:r>
          <a:r>
            <a:rPr lang="en-GB" dirty="0"/>
            <a:t>. Men det </a:t>
          </a:r>
          <a:r>
            <a:rPr lang="en-GB" dirty="0" err="1"/>
            <a:t>finns</a:t>
          </a:r>
          <a:r>
            <a:rPr lang="en-GB" dirty="0"/>
            <a:t> </a:t>
          </a:r>
          <a:r>
            <a:rPr lang="en-GB" dirty="0" err="1"/>
            <a:t>också</a:t>
          </a:r>
          <a:r>
            <a:rPr lang="en-GB" dirty="0"/>
            <a:t> </a:t>
          </a:r>
          <a:r>
            <a:rPr lang="en-GB" dirty="0" err="1"/>
            <a:t>köttbullar</a:t>
          </a:r>
          <a:r>
            <a:rPr lang="en-GB" dirty="0"/>
            <a:t> med </a:t>
          </a:r>
          <a:r>
            <a:rPr lang="en-GB" dirty="0" err="1"/>
            <a:t>potatismos</a:t>
          </a:r>
          <a:r>
            <a:rPr lang="en-GB" dirty="0"/>
            <a:t>, </a:t>
          </a:r>
          <a:r>
            <a:rPr lang="en-GB" dirty="0" err="1"/>
            <a:t>pannkakor</a:t>
          </a:r>
          <a:r>
            <a:rPr lang="en-GB" dirty="0"/>
            <a:t> </a:t>
          </a:r>
          <a:r>
            <a:rPr lang="en-GB" dirty="0" err="1"/>
            <a:t>och</a:t>
          </a:r>
          <a:r>
            <a:rPr lang="en-GB" dirty="0"/>
            <a:t> </a:t>
          </a:r>
          <a:r>
            <a:rPr lang="en-GB" dirty="0" err="1"/>
            <a:t>mycket</a:t>
          </a:r>
          <a:r>
            <a:rPr lang="en-GB" dirty="0"/>
            <a:t> annat. </a:t>
          </a:r>
          <a:endParaRPr lang="en-US" dirty="0"/>
        </a:p>
      </dgm:t>
    </dgm:pt>
    <dgm:pt modelId="{AA83D2A6-6AAE-498B-88F9-10C25F84A5BD}" type="parTrans" cxnId="{52D39F5F-83D3-4E31-B5B6-97AF973389C1}">
      <dgm:prSet/>
      <dgm:spPr/>
      <dgm:t>
        <a:bodyPr/>
        <a:lstStyle/>
        <a:p>
          <a:endParaRPr lang="en-US"/>
        </a:p>
      </dgm:t>
    </dgm:pt>
    <dgm:pt modelId="{22C3C041-CBED-4C1C-9219-26AEFA5769C0}" type="sibTrans" cxnId="{52D39F5F-83D3-4E31-B5B6-97AF973389C1}">
      <dgm:prSet/>
      <dgm:spPr/>
      <dgm:t>
        <a:bodyPr/>
        <a:lstStyle/>
        <a:p>
          <a:endParaRPr lang="en-US"/>
        </a:p>
      </dgm:t>
    </dgm:pt>
    <dgm:pt modelId="{305255A3-66D5-4459-975D-78557BAC0521}">
      <dgm:prSet/>
      <dgm:spPr/>
      <dgm:t>
        <a:bodyPr/>
        <a:lstStyle/>
        <a:p>
          <a:r>
            <a:rPr lang="en-GB"/>
            <a:t>Det finns gott om picknickställen i parken ock du kan också hittar några ordentliga grillplatser. Vid varje grill finns det grillkol och tändvätska, så du själv kan tända grillen.</a:t>
          </a:r>
          <a:endParaRPr lang="en-US"/>
        </a:p>
      </dgm:t>
    </dgm:pt>
    <dgm:pt modelId="{0FFD4D58-6018-4E62-A841-24B1AD4C5792}" type="parTrans" cxnId="{A50B2BE1-7D80-4521-A8E4-6CF5340DF18B}">
      <dgm:prSet/>
      <dgm:spPr/>
      <dgm:t>
        <a:bodyPr/>
        <a:lstStyle/>
        <a:p>
          <a:endParaRPr lang="en-US"/>
        </a:p>
      </dgm:t>
    </dgm:pt>
    <dgm:pt modelId="{9D5EE976-BC01-4C4A-9BBB-D75DD0B7CAEE}" type="sibTrans" cxnId="{A50B2BE1-7D80-4521-A8E4-6CF5340DF18B}">
      <dgm:prSet/>
      <dgm:spPr/>
      <dgm:t>
        <a:bodyPr/>
        <a:lstStyle/>
        <a:p>
          <a:endParaRPr lang="en-US"/>
        </a:p>
      </dgm:t>
    </dgm:pt>
    <dgm:pt modelId="{B48AC1E3-10D2-4811-BB5D-FE5390C24704}" type="pres">
      <dgm:prSet presAssocID="{3157AC21-E60B-456F-8539-3AEAA5C5E36C}" presName="root" presStyleCnt="0">
        <dgm:presLayoutVars>
          <dgm:dir/>
          <dgm:resizeHandles val="exact"/>
        </dgm:presLayoutVars>
      </dgm:prSet>
      <dgm:spPr/>
    </dgm:pt>
    <dgm:pt modelId="{FB82E220-9FCD-48A0-BF4F-DA6A7FF12E16}" type="pres">
      <dgm:prSet presAssocID="{565609CD-ECD9-4E3C-98CB-154B480DE1AA}" presName="compNode" presStyleCnt="0"/>
      <dgm:spPr/>
    </dgm:pt>
    <dgm:pt modelId="{58799E8F-D8FC-46A2-B66C-67C9F9ABA559}" type="pres">
      <dgm:prSet presAssocID="{565609CD-ECD9-4E3C-98CB-154B480DE1A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E2D0B152-460A-40F3-A224-3D96619E9924}" type="pres">
      <dgm:prSet presAssocID="{565609CD-ECD9-4E3C-98CB-154B480DE1AA}" presName="spaceRect" presStyleCnt="0"/>
      <dgm:spPr/>
    </dgm:pt>
    <dgm:pt modelId="{8FE64CF3-0F2D-4B30-A9E2-63763BB90419}" type="pres">
      <dgm:prSet presAssocID="{565609CD-ECD9-4E3C-98CB-154B480DE1AA}" presName="textRect" presStyleLbl="revTx" presStyleIdx="0" presStyleCnt="2">
        <dgm:presLayoutVars>
          <dgm:chMax val="1"/>
          <dgm:chPref val="1"/>
        </dgm:presLayoutVars>
      </dgm:prSet>
      <dgm:spPr/>
    </dgm:pt>
    <dgm:pt modelId="{7C9EF6EC-1B70-422E-B7E2-ABA03A35F6ED}" type="pres">
      <dgm:prSet presAssocID="{22C3C041-CBED-4C1C-9219-26AEFA5769C0}" presName="sibTrans" presStyleCnt="0"/>
      <dgm:spPr/>
    </dgm:pt>
    <dgm:pt modelId="{9FD24692-3032-440D-A935-75181456BE6C}" type="pres">
      <dgm:prSet presAssocID="{305255A3-66D5-4459-975D-78557BAC0521}" presName="compNode" presStyleCnt="0"/>
      <dgm:spPr/>
    </dgm:pt>
    <dgm:pt modelId="{FDCF2D02-6565-4098-9B7E-5C4D26996ABC}" type="pres">
      <dgm:prSet presAssocID="{305255A3-66D5-4459-975D-78557BAC052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oked Turkey"/>
        </a:ext>
      </dgm:extLst>
    </dgm:pt>
    <dgm:pt modelId="{482E7212-5376-4E47-AE44-D7DC52D57F43}" type="pres">
      <dgm:prSet presAssocID="{305255A3-66D5-4459-975D-78557BAC0521}" presName="spaceRect" presStyleCnt="0"/>
      <dgm:spPr/>
    </dgm:pt>
    <dgm:pt modelId="{D38CCE36-BDE9-4827-B70D-F601173276A1}" type="pres">
      <dgm:prSet presAssocID="{305255A3-66D5-4459-975D-78557BAC052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B9DC514-C687-49F0-AEFD-FD9FCF764CDF}" type="presOf" srcId="{3157AC21-E60B-456F-8539-3AEAA5C5E36C}" destId="{B48AC1E3-10D2-4811-BB5D-FE5390C24704}" srcOrd="0" destOrd="0" presId="urn:microsoft.com/office/officeart/2018/2/layout/IconLabelList"/>
    <dgm:cxn modelId="{CD599216-FA8B-47F7-A8D0-BB06C124B561}" type="presOf" srcId="{305255A3-66D5-4459-975D-78557BAC0521}" destId="{D38CCE36-BDE9-4827-B70D-F601173276A1}" srcOrd="0" destOrd="0" presId="urn:microsoft.com/office/officeart/2018/2/layout/IconLabelList"/>
    <dgm:cxn modelId="{52D39F5F-83D3-4E31-B5B6-97AF973389C1}" srcId="{3157AC21-E60B-456F-8539-3AEAA5C5E36C}" destId="{565609CD-ECD9-4E3C-98CB-154B480DE1AA}" srcOrd="0" destOrd="0" parTransId="{AA83D2A6-6AAE-498B-88F9-10C25F84A5BD}" sibTransId="{22C3C041-CBED-4C1C-9219-26AEFA5769C0}"/>
    <dgm:cxn modelId="{7853C59C-7505-4D75-A7B8-F7548F9B9C40}" type="presOf" srcId="{565609CD-ECD9-4E3C-98CB-154B480DE1AA}" destId="{8FE64CF3-0F2D-4B30-A9E2-63763BB90419}" srcOrd="0" destOrd="0" presId="urn:microsoft.com/office/officeart/2018/2/layout/IconLabelList"/>
    <dgm:cxn modelId="{A50B2BE1-7D80-4521-A8E4-6CF5340DF18B}" srcId="{3157AC21-E60B-456F-8539-3AEAA5C5E36C}" destId="{305255A3-66D5-4459-975D-78557BAC0521}" srcOrd="1" destOrd="0" parTransId="{0FFD4D58-6018-4E62-A841-24B1AD4C5792}" sibTransId="{9D5EE976-BC01-4C4A-9BBB-D75DD0B7CAEE}"/>
    <dgm:cxn modelId="{91B999E0-3FF6-4CDD-9E3F-E163C7FAF2A0}" type="presParOf" srcId="{B48AC1E3-10D2-4811-BB5D-FE5390C24704}" destId="{FB82E220-9FCD-48A0-BF4F-DA6A7FF12E16}" srcOrd="0" destOrd="0" presId="urn:microsoft.com/office/officeart/2018/2/layout/IconLabelList"/>
    <dgm:cxn modelId="{463D83B9-F42B-40D1-9AD1-328C2779BEE4}" type="presParOf" srcId="{FB82E220-9FCD-48A0-BF4F-DA6A7FF12E16}" destId="{58799E8F-D8FC-46A2-B66C-67C9F9ABA559}" srcOrd="0" destOrd="0" presId="urn:microsoft.com/office/officeart/2018/2/layout/IconLabelList"/>
    <dgm:cxn modelId="{BDAE73CB-326E-4020-B430-45F317BD2255}" type="presParOf" srcId="{FB82E220-9FCD-48A0-BF4F-DA6A7FF12E16}" destId="{E2D0B152-460A-40F3-A224-3D96619E9924}" srcOrd="1" destOrd="0" presId="urn:microsoft.com/office/officeart/2018/2/layout/IconLabelList"/>
    <dgm:cxn modelId="{77545EFB-DAE6-476C-9DA7-909C5A20D3F4}" type="presParOf" srcId="{FB82E220-9FCD-48A0-BF4F-DA6A7FF12E16}" destId="{8FE64CF3-0F2D-4B30-A9E2-63763BB90419}" srcOrd="2" destOrd="0" presId="urn:microsoft.com/office/officeart/2018/2/layout/IconLabelList"/>
    <dgm:cxn modelId="{E0460855-4FE9-4548-9027-DF46428FC747}" type="presParOf" srcId="{B48AC1E3-10D2-4811-BB5D-FE5390C24704}" destId="{7C9EF6EC-1B70-422E-B7E2-ABA03A35F6ED}" srcOrd="1" destOrd="0" presId="urn:microsoft.com/office/officeart/2018/2/layout/IconLabelList"/>
    <dgm:cxn modelId="{3B02ECEB-7FE6-46ED-B9EB-86E9FC20D389}" type="presParOf" srcId="{B48AC1E3-10D2-4811-BB5D-FE5390C24704}" destId="{9FD24692-3032-440D-A935-75181456BE6C}" srcOrd="2" destOrd="0" presId="urn:microsoft.com/office/officeart/2018/2/layout/IconLabelList"/>
    <dgm:cxn modelId="{69A8EDD7-6D79-4F13-AF15-466F8463CD0A}" type="presParOf" srcId="{9FD24692-3032-440D-A935-75181456BE6C}" destId="{FDCF2D02-6565-4098-9B7E-5C4D26996ABC}" srcOrd="0" destOrd="0" presId="urn:microsoft.com/office/officeart/2018/2/layout/IconLabelList"/>
    <dgm:cxn modelId="{B5259F9F-EFE1-410F-A67B-3FA5449316BD}" type="presParOf" srcId="{9FD24692-3032-440D-A935-75181456BE6C}" destId="{482E7212-5376-4E47-AE44-D7DC52D57F43}" srcOrd="1" destOrd="0" presId="urn:microsoft.com/office/officeart/2018/2/layout/IconLabelList"/>
    <dgm:cxn modelId="{7F3C45A0-4880-4277-8611-616FA2591277}" type="presParOf" srcId="{9FD24692-3032-440D-A935-75181456BE6C}" destId="{D38CCE36-BDE9-4827-B70D-F601173276A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0CBFE-6E2F-BD4C-BFC4-98462E5F716B}">
      <dsp:nvSpPr>
        <dsp:cNvPr id="0" name=""/>
        <dsp:cNvSpPr/>
      </dsp:nvSpPr>
      <dsp:spPr>
        <a:xfrm>
          <a:off x="0" y="0"/>
          <a:ext cx="5139213" cy="138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Det </a:t>
          </a:r>
          <a:r>
            <a:rPr lang="en-GB" sz="1600" kern="1200" dirty="0" err="1"/>
            <a:t>är</a:t>
          </a:r>
          <a:r>
            <a:rPr lang="en-GB" sz="1600" kern="1200" dirty="0"/>
            <a:t> en </a:t>
          </a:r>
          <a:r>
            <a:rPr lang="en-GB" sz="1600" kern="1200" dirty="0" err="1"/>
            <a:t>stor</a:t>
          </a:r>
          <a:r>
            <a:rPr lang="en-GB" sz="1600" kern="1200" dirty="0"/>
            <a:t> </a:t>
          </a:r>
          <a:r>
            <a:rPr lang="en-GB" sz="1600" kern="1200" dirty="0" err="1"/>
            <a:t>upplevelse</a:t>
          </a:r>
          <a:r>
            <a:rPr lang="en-GB" sz="1600" kern="1200" dirty="0"/>
            <a:t> för </a:t>
          </a:r>
          <a:r>
            <a:rPr lang="en-GB" sz="1600" kern="1200" dirty="0" err="1"/>
            <a:t>ett</a:t>
          </a:r>
          <a:r>
            <a:rPr lang="en-GB" sz="1600" kern="1200" dirty="0"/>
            <a:t> barn </a:t>
          </a:r>
          <a:r>
            <a:rPr lang="en-GB" sz="1600" kern="1200" dirty="0" err="1"/>
            <a:t>att</a:t>
          </a:r>
          <a:r>
            <a:rPr lang="en-GB" sz="1600" kern="1200" dirty="0"/>
            <a:t> </a:t>
          </a:r>
          <a:r>
            <a:rPr lang="en-GB" sz="1600" kern="1200" dirty="0" err="1"/>
            <a:t>stå</a:t>
          </a:r>
          <a:r>
            <a:rPr lang="en-GB" sz="1600" kern="1200" dirty="0"/>
            <a:t> mitt </a:t>
          </a:r>
          <a:r>
            <a:rPr lang="en-GB" sz="1600" kern="1200" dirty="0" err="1"/>
            <a:t>i</a:t>
          </a:r>
          <a:r>
            <a:rPr lang="en-GB" sz="1600" kern="1200" dirty="0"/>
            <a:t> </a:t>
          </a:r>
          <a:r>
            <a:rPr lang="en-GB" sz="1600" kern="1200" dirty="0" err="1"/>
            <a:t>händelsernas</a:t>
          </a:r>
          <a:r>
            <a:rPr lang="en-GB" sz="1600" kern="1200" dirty="0"/>
            <a:t> centrum med </a:t>
          </a:r>
          <a:r>
            <a:rPr lang="en-GB" sz="1600" kern="1200" dirty="0" err="1"/>
            <a:t>sina</a:t>
          </a:r>
          <a:r>
            <a:rPr lang="en-GB" sz="1600" kern="1200" dirty="0"/>
            <a:t> </a:t>
          </a:r>
          <a:r>
            <a:rPr lang="en-GB" sz="1600" kern="1200" dirty="0" err="1"/>
            <a:t>favoriter</a:t>
          </a:r>
          <a:r>
            <a:rPr lang="en-GB" sz="1600" kern="1200" dirty="0"/>
            <a:t> </a:t>
          </a:r>
          <a:r>
            <a:rPr lang="en-GB" sz="1600" kern="1200" dirty="0" err="1"/>
            <a:t>så</a:t>
          </a:r>
          <a:r>
            <a:rPr lang="en-GB" sz="1600" kern="1200" dirty="0"/>
            <a:t> </a:t>
          </a:r>
          <a:r>
            <a:rPr lang="en-GB" sz="1600" kern="1200" dirty="0" err="1"/>
            <a:t>nära</a:t>
          </a:r>
          <a:r>
            <a:rPr lang="en-GB" sz="1600" kern="1200" dirty="0"/>
            <a:t> </a:t>
          </a:r>
          <a:r>
            <a:rPr lang="en-GB" sz="1600" kern="1200" dirty="0" err="1"/>
            <a:t>att</a:t>
          </a:r>
          <a:r>
            <a:rPr lang="en-GB" sz="1600" kern="1200" dirty="0"/>
            <a:t> det </a:t>
          </a:r>
          <a:r>
            <a:rPr lang="en-GB" sz="1600" kern="1200" dirty="0" err="1"/>
            <a:t>går</a:t>
          </a:r>
          <a:r>
            <a:rPr lang="en-GB" sz="1600" kern="1200" dirty="0"/>
            <a:t> </a:t>
          </a:r>
          <a:r>
            <a:rPr lang="en-GB" sz="1600" kern="1200" dirty="0" err="1"/>
            <a:t>att</a:t>
          </a:r>
          <a:r>
            <a:rPr lang="en-GB" sz="1600" kern="1200" dirty="0"/>
            <a:t> </a:t>
          </a:r>
          <a:r>
            <a:rPr lang="en-GB" sz="1600" kern="1200" dirty="0" err="1"/>
            <a:t>röra</a:t>
          </a:r>
          <a:r>
            <a:rPr lang="en-GB" sz="1600" kern="1200" dirty="0"/>
            <a:t> vid dem. </a:t>
          </a:r>
          <a:endParaRPr lang="en-US" sz="1600" kern="1200" dirty="0"/>
        </a:p>
      </dsp:txBody>
      <dsp:txXfrm>
        <a:off x="40470" y="40470"/>
        <a:ext cx="3648187" cy="1300819"/>
      </dsp:txXfrm>
    </dsp:sp>
    <dsp:sp modelId="{BAB186FF-1162-C140-88BA-03C67483A3C0}">
      <dsp:nvSpPr>
        <dsp:cNvPr id="0" name=""/>
        <dsp:cNvSpPr/>
      </dsp:nvSpPr>
      <dsp:spPr>
        <a:xfrm>
          <a:off x="453459" y="1612053"/>
          <a:ext cx="5139213" cy="138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83"/>
                <a:satOff val="-9047"/>
                <a:lumOff val="-3139"/>
                <a:alphaOff val="0"/>
                <a:tint val="96000"/>
                <a:lumMod val="104000"/>
              </a:schemeClr>
            </a:gs>
            <a:gs pos="100000">
              <a:schemeClr val="accent5">
                <a:hueOff val="-337983"/>
                <a:satOff val="-9047"/>
                <a:lumOff val="-3139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Det </a:t>
          </a:r>
          <a:r>
            <a:rPr lang="en-GB" sz="1600" kern="1200" dirty="0" err="1"/>
            <a:t>är</a:t>
          </a:r>
          <a:r>
            <a:rPr lang="en-GB" sz="1600" kern="1200" dirty="0"/>
            <a:t> </a:t>
          </a:r>
          <a:r>
            <a:rPr lang="en-GB" sz="1600" kern="1200" dirty="0" err="1"/>
            <a:t>sådant</a:t>
          </a:r>
          <a:r>
            <a:rPr lang="en-GB" sz="1600" kern="1200" dirty="0"/>
            <a:t> </a:t>
          </a:r>
          <a:r>
            <a:rPr lang="en-GB" sz="1600" kern="1200" dirty="0" err="1"/>
            <a:t>som</a:t>
          </a:r>
          <a:r>
            <a:rPr lang="en-GB" sz="1600" kern="1200" dirty="0"/>
            <a:t> </a:t>
          </a:r>
          <a:r>
            <a:rPr lang="en-GB" sz="1600" kern="1200" dirty="0" err="1"/>
            <a:t>händer</a:t>
          </a:r>
          <a:r>
            <a:rPr lang="en-GB" sz="1600" kern="1200" dirty="0"/>
            <a:t> </a:t>
          </a:r>
          <a:r>
            <a:rPr lang="en-GB" sz="1600" kern="1200" dirty="0" err="1"/>
            <a:t>här</a:t>
          </a:r>
          <a:r>
            <a:rPr lang="en-GB" sz="1600" kern="1200" dirty="0"/>
            <a:t> </a:t>
          </a:r>
          <a:r>
            <a:rPr lang="en-GB" sz="1600" kern="1200" dirty="0" err="1"/>
            <a:t>i</a:t>
          </a:r>
          <a:r>
            <a:rPr lang="en-GB" sz="1600" kern="1200" dirty="0"/>
            <a:t> Astrid Lindgrens Värld. </a:t>
          </a:r>
          <a:r>
            <a:rPr lang="en-GB" sz="1600" kern="1200" dirty="0" err="1"/>
            <a:t>Mellan</a:t>
          </a:r>
          <a:r>
            <a:rPr lang="en-GB" sz="1600" kern="1200" dirty="0"/>
            <a:t> </a:t>
          </a:r>
          <a:r>
            <a:rPr lang="en-GB" sz="1600" kern="1200" dirty="0" err="1"/>
            <a:t>föreställningarna</a:t>
          </a:r>
          <a:r>
            <a:rPr lang="en-GB" sz="1600" kern="1200" dirty="0"/>
            <a:t> </a:t>
          </a:r>
          <a:r>
            <a:rPr lang="en-GB" sz="1600" kern="1200" dirty="0" err="1"/>
            <a:t>kan</a:t>
          </a:r>
          <a:r>
            <a:rPr lang="en-GB" sz="1600" kern="1200" dirty="0"/>
            <a:t> du </a:t>
          </a:r>
          <a:r>
            <a:rPr lang="en-GB" sz="1600" kern="1200" dirty="0" err="1"/>
            <a:t>träffa</a:t>
          </a:r>
          <a:r>
            <a:rPr lang="en-GB" sz="1600" kern="1200" dirty="0"/>
            <a:t> Pippi, Emil </a:t>
          </a:r>
          <a:r>
            <a:rPr lang="en-GB" sz="1600" kern="1200" dirty="0" err="1"/>
            <a:t>och</a:t>
          </a:r>
          <a:r>
            <a:rPr lang="en-GB" sz="1600" kern="1200" dirty="0"/>
            <a:t> de </a:t>
          </a:r>
          <a:r>
            <a:rPr lang="en-GB" sz="1600" kern="1200" dirty="0" err="1"/>
            <a:t>andra</a:t>
          </a:r>
          <a:r>
            <a:rPr lang="en-GB" sz="1600" kern="1200" dirty="0"/>
            <a:t> </a:t>
          </a:r>
          <a:r>
            <a:rPr lang="en-GB" sz="1600" kern="1200" dirty="0" err="1"/>
            <a:t>i</a:t>
          </a:r>
          <a:r>
            <a:rPr lang="en-GB" sz="1600" kern="1200" dirty="0"/>
            <a:t> </a:t>
          </a:r>
          <a:r>
            <a:rPr lang="en-GB" sz="1600" kern="1200" dirty="0" err="1"/>
            <a:t>deras</a:t>
          </a:r>
          <a:r>
            <a:rPr lang="en-GB" sz="1600" kern="1200" dirty="0"/>
            <a:t> </a:t>
          </a:r>
          <a:r>
            <a:rPr lang="en-GB" sz="1600" kern="1200" dirty="0" err="1"/>
            <a:t>hemmamiljö</a:t>
          </a:r>
          <a:r>
            <a:rPr lang="en-GB" sz="1600" kern="1200" dirty="0"/>
            <a:t>. </a:t>
          </a:r>
          <a:endParaRPr lang="en-US" sz="1600" kern="1200" dirty="0"/>
        </a:p>
      </dsp:txBody>
      <dsp:txXfrm>
        <a:off x="493929" y="1652523"/>
        <a:ext cx="3706669" cy="1300819"/>
      </dsp:txXfrm>
    </dsp:sp>
    <dsp:sp modelId="{1596D722-1A66-2F4D-9869-433E6D7A0527}">
      <dsp:nvSpPr>
        <dsp:cNvPr id="0" name=""/>
        <dsp:cNvSpPr/>
      </dsp:nvSpPr>
      <dsp:spPr>
        <a:xfrm>
          <a:off x="906919" y="3224106"/>
          <a:ext cx="5139213" cy="13817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965"/>
                <a:satOff val="-18095"/>
                <a:lumOff val="-6277"/>
                <a:alphaOff val="0"/>
                <a:tint val="96000"/>
                <a:lumMod val="104000"/>
              </a:schemeClr>
            </a:gs>
            <a:gs pos="100000">
              <a:schemeClr val="accent5">
                <a:hueOff val="-675965"/>
                <a:satOff val="-18095"/>
                <a:lumOff val="-6277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Det </a:t>
          </a:r>
          <a:r>
            <a:rPr lang="en-GB" sz="1600" kern="1200" dirty="0" err="1"/>
            <a:t>är</a:t>
          </a:r>
          <a:r>
            <a:rPr lang="en-GB" sz="1600" kern="1200" dirty="0"/>
            <a:t> </a:t>
          </a:r>
          <a:r>
            <a:rPr lang="en-GB" sz="1600" kern="1200" dirty="0" err="1"/>
            <a:t>mötet</a:t>
          </a:r>
          <a:r>
            <a:rPr lang="en-GB" sz="1600" kern="1200" dirty="0"/>
            <a:t> </a:t>
          </a:r>
          <a:r>
            <a:rPr lang="en-GB" sz="1600" kern="1200" dirty="0" err="1"/>
            <a:t>mellan</a:t>
          </a:r>
          <a:r>
            <a:rPr lang="en-GB" sz="1600" kern="1200" dirty="0"/>
            <a:t> </a:t>
          </a:r>
          <a:r>
            <a:rPr lang="en-GB" sz="1600" kern="1200" dirty="0" err="1"/>
            <a:t>barnen</a:t>
          </a:r>
          <a:r>
            <a:rPr lang="en-GB" sz="1600" kern="1200" dirty="0"/>
            <a:t> </a:t>
          </a:r>
          <a:r>
            <a:rPr lang="en-GB" sz="1600" kern="1200" dirty="0" err="1"/>
            <a:t>och</a:t>
          </a:r>
          <a:r>
            <a:rPr lang="en-GB" sz="1600" kern="1200" dirty="0"/>
            <a:t> Astrid Lindgrens </a:t>
          </a:r>
          <a:r>
            <a:rPr lang="en-GB" sz="1600" kern="1200" dirty="0" err="1"/>
            <a:t>karaktärer</a:t>
          </a:r>
          <a:r>
            <a:rPr lang="en-GB" sz="1600" kern="1200" dirty="0"/>
            <a:t> </a:t>
          </a:r>
          <a:r>
            <a:rPr lang="en-GB" sz="1600" kern="1200" dirty="0" err="1"/>
            <a:t>som</a:t>
          </a:r>
          <a:r>
            <a:rPr lang="en-GB" sz="1600" kern="1200" dirty="0"/>
            <a:t> </a:t>
          </a:r>
          <a:r>
            <a:rPr lang="en-GB" sz="1600" kern="1200" dirty="0" err="1"/>
            <a:t>är</a:t>
          </a:r>
          <a:r>
            <a:rPr lang="en-GB" sz="1600" kern="1200" dirty="0"/>
            <a:t> det </a:t>
          </a:r>
          <a:r>
            <a:rPr lang="en-GB" sz="1600" kern="1200" dirty="0" err="1"/>
            <a:t>stora</a:t>
          </a:r>
          <a:r>
            <a:rPr lang="en-GB" sz="1600" kern="1200" dirty="0"/>
            <a:t> </a:t>
          </a:r>
          <a:r>
            <a:rPr lang="en-GB" sz="1600" kern="1200" dirty="0" err="1"/>
            <a:t>äventyret</a:t>
          </a:r>
          <a:r>
            <a:rPr lang="en-GB" sz="1600" kern="1200" dirty="0"/>
            <a:t> </a:t>
          </a:r>
          <a:r>
            <a:rPr lang="en-GB" sz="1600" kern="1200" dirty="0" err="1"/>
            <a:t>och</a:t>
          </a:r>
          <a:r>
            <a:rPr lang="en-GB" sz="1600" kern="1200" dirty="0"/>
            <a:t> det </a:t>
          </a:r>
          <a:r>
            <a:rPr lang="en-GB" sz="1600" kern="1200" dirty="0" err="1"/>
            <a:t>som</a:t>
          </a:r>
          <a:r>
            <a:rPr lang="en-GB" sz="1600" kern="1200" dirty="0"/>
            <a:t> </a:t>
          </a:r>
          <a:r>
            <a:rPr lang="en-GB" sz="1600" kern="1200" dirty="0" err="1"/>
            <a:t>gör</a:t>
          </a:r>
          <a:r>
            <a:rPr lang="en-GB" sz="1600" kern="1200" dirty="0"/>
            <a:t> </a:t>
          </a:r>
          <a:r>
            <a:rPr lang="en-GB" sz="1600" kern="1200" dirty="0" err="1"/>
            <a:t>besöket</a:t>
          </a:r>
          <a:r>
            <a:rPr lang="en-GB" sz="1600" kern="1200" dirty="0"/>
            <a:t> </a:t>
          </a:r>
          <a:r>
            <a:rPr lang="en-GB" sz="1600" kern="1200" dirty="0" err="1"/>
            <a:t>riktigt</a:t>
          </a:r>
          <a:r>
            <a:rPr lang="en-GB" sz="1600" kern="1200" dirty="0"/>
            <a:t> </a:t>
          </a:r>
          <a:r>
            <a:rPr lang="en-GB" sz="1600" kern="1200" dirty="0" err="1"/>
            <a:t>minnesvärt</a:t>
          </a:r>
          <a:r>
            <a:rPr lang="en-GB" sz="1600" kern="1200" dirty="0"/>
            <a:t>. </a:t>
          </a:r>
          <a:endParaRPr lang="en-US" sz="1600" kern="1200" dirty="0"/>
        </a:p>
      </dsp:txBody>
      <dsp:txXfrm>
        <a:off x="947389" y="3264576"/>
        <a:ext cx="3706669" cy="1300819"/>
      </dsp:txXfrm>
    </dsp:sp>
    <dsp:sp modelId="{65AED2EC-A857-844A-93E2-1A0E1EE6AD6F}">
      <dsp:nvSpPr>
        <dsp:cNvPr id="0" name=""/>
        <dsp:cNvSpPr/>
      </dsp:nvSpPr>
      <dsp:spPr>
        <a:xfrm>
          <a:off x="4241069" y="1047834"/>
          <a:ext cx="898143" cy="898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443151" y="1047834"/>
        <a:ext cx="493979" cy="675853"/>
      </dsp:txXfrm>
    </dsp:sp>
    <dsp:sp modelId="{0FA3AAC3-D993-7942-84CC-2C35A60D7E7B}">
      <dsp:nvSpPr>
        <dsp:cNvPr id="0" name=""/>
        <dsp:cNvSpPr/>
      </dsp:nvSpPr>
      <dsp:spPr>
        <a:xfrm>
          <a:off x="4694529" y="2650675"/>
          <a:ext cx="898143" cy="898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682488"/>
            <a:satOff val="-23066"/>
            <a:lumOff val="-1891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896611" y="2650675"/>
        <a:ext cx="493979" cy="6758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99E8F-D8FC-46A2-B66C-67C9F9ABA559}">
      <dsp:nvSpPr>
        <dsp:cNvPr id="0" name=""/>
        <dsp:cNvSpPr/>
      </dsp:nvSpPr>
      <dsp:spPr>
        <a:xfrm>
          <a:off x="1443000" y="86811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64CF3-0F2D-4B30-A9E2-63763BB90419}">
      <dsp:nvSpPr>
        <dsp:cNvPr id="0" name=""/>
        <dsp:cNvSpPr/>
      </dsp:nvSpPr>
      <dsp:spPr>
        <a:xfrm>
          <a:off x="255000" y="2513124"/>
          <a:ext cx="4320000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Det </a:t>
          </a:r>
          <a:r>
            <a:rPr lang="en-GB" sz="1100" kern="1200" dirty="0" err="1"/>
            <a:t>finns</a:t>
          </a:r>
          <a:r>
            <a:rPr lang="en-GB" sz="1100" kern="1200" dirty="0"/>
            <a:t> manga </a:t>
          </a:r>
          <a:r>
            <a:rPr lang="en-GB" sz="1100" kern="1200" dirty="0" err="1"/>
            <a:t>restauranger</a:t>
          </a:r>
          <a:r>
            <a:rPr lang="en-GB" sz="1100" kern="1200" dirty="0"/>
            <a:t> </a:t>
          </a:r>
          <a:r>
            <a:rPr lang="en-GB" sz="1100" kern="1200" dirty="0" err="1"/>
            <a:t>när</a:t>
          </a:r>
          <a:r>
            <a:rPr lang="en-GB" sz="1100" kern="1200" dirty="0"/>
            <a:t> de </a:t>
          </a:r>
          <a:r>
            <a:rPr lang="en-GB" sz="1100" kern="1200" dirty="0" err="1"/>
            <a:t>lagar</a:t>
          </a:r>
          <a:r>
            <a:rPr lang="en-GB" sz="1100" kern="1200" dirty="0"/>
            <a:t> all mat </a:t>
          </a:r>
          <a:r>
            <a:rPr lang="en-GB" sz="1100" kern="1200" dirty="0" err="1"/>
            <a:t>från</a:t>
          </a:r>
          <a:r>
            <a:rPr lang="en-GB" sz="1100" kern="1200" dirty="0"/>
            <a:t> </a:t>
          </a:r>
          <a:r>
            <a:rPr lang="en-GB" sz="1100" kern="1200" dirty="0" err="1"/>
            <a:t>grunden</a:t>
          </a:r>
          <a:r>
            <a:rPr lang="en-GB" sz="1100" kern="1200" dirty="0"/>
            <a:t>, </a:t>
          </a:r>
          <a:r>
            <a:rPr lang="en-GB" sz="1100" kern="1200" dirty="0" err="1"/>
            <a:t>i</a:t>
          </a:r>
          <a:r>
            <a:rPr lang="en-GB" sz="1100" kern="1200" dirty="0"/>
            <a:t> </a:t>
          </a:r>
          <a:r>
            <a:rPr lang="en-GB" sz="1100" kern="1200" dirty="0" err="1"/>
            <a:t>sina</a:t>
          </a:r>
          <a:r>
            <a:rPr lang="en-GB" sz="1100" kern="1200" dirty="0"/>
            <a:t> </a:t>
          </a:r>
          <a:r>
            <a:rPr lang="en-GB" sz="1100" kern="1200" dirty="0" err="1"/>
            <a:t>egna</a:t>
          </a:r>
          <a:r>
            <a:rPr lang="en-GB" sz="1100" kern="1200" dirty="0"/>
            <a:t> </a:t>
          </a:r>
          <a:r>
            <a:rPr lang="en-GB" sz="1100" kern="1200" dirty="0" err="1"/>
            <a:t>kök</a:t>
          </a:r>
          <a:r>
            <a:rPr lang="en-GB" sz="1100" kern="1200" dirty="0"/>
            <a:t> </a:t>
          </a:r>
          <a:r>
            <a:rPr lang="en-GB" sz="1100" kern="1200" dirty="0" err="1"/>
            <a:t>och</a:t>
          </a:r>
          <a:r>
            <a:rPr lang="en-GB" sz="1100" kern="1200" dirty="0"/>
            <a:t> </a:t>
          </a:r>
          <a:r>
            <a:rPr lang="en-GB" sz="1100" kern="1200" dirty="0" err="1"/>
            <a:t>mestadels</a:t>
          </a:r>
          <a:r>
            <a:rPr lang="en-GB" sz="1100" kern="1200" dirty="0"/>
            <a:t> med </a:t>
          </a:r>
          <a:r>
            <a:rPr lang="en-GB" sz="1100" kern="1200" dirty="0" err="1"/>
            <a:t>råvaror</a:t>
          </a:r>
          <a:r>
            <a:rPr lang="en-GB" sz="1100" kern="1200" dirty="0"/>
            <a:t> </a:t>
          </a:r>
          <a:r>
            <a:rPr lang="en-GB" sz="1100" kern="1200" dirty="0" err="1"/>
            <a:t>från</a:t>
          </a:r>
          <a:r>
            <a:rPr lang="en-GB" sz="1100" kern="1200" dirty="0"/>
            <a:t> </a:t>
          </a:r>
          <a:r>
            <a:rPr lang="en-GB" sz="1100" kern="1200" dirty="0" err="1"/>
            <a:t>trakten</a:t>
          </a:r>
          <a:r>
            <a:rPr lang="en-GB" sz="1100" kern="1200" dirty="0"/>
            <a:t>. </a:t>
          </a:r>
          <a:r>
            <a:rPr lang="en-GB" sz="1100" kern="1200" dirty="0" err="1"/>
            <a:t>Här</a:t>
          </a:r>
          <a:r>
            <a:rPr lang="en-GB" sz="1100" kern="1200" dirty="0"/>
            <a:t> </a:t>
          </a:r>
          <a:r>
            <a:rPr lang="en-GB" sz="1100" kern="1200" dirty="0" err="1"/>
            <a:t>kan</a:t>
          </a:r>
          <a:r>
            <a:rPr lang="en-GB" sz="1100" kern="1200" dirty="0"/>
            <a:t> du </a:t>
          </a:r>
          <a:r>
            <a:rPr lang="en-GB" sz="1100" kern="1200" dirty="0" err="1"/>
            <a:t>hittar</a:t>
          </a:r>
          <a:r>
            <a:rPr lang="en-GB" sz="1100" kern="1200" dirty="0"/>
            <a:t> </a:t>
          </a:r>
          <a:r>
            <a:rPr lang="en-GB" sz="1100" kern="1200" dirty="0" err="1"/>
            <a:t>redig</a:t>
          </a:r>
          <a:r>
            <a:rPr lang="en-GB" sz="1100" kern="1200" dirty="0"/>
            <a:t> </a:t>
          </a:r>
          <a:r>
            <a:rPr lang="en-GB" sz="1100" kern="1200" dirty="0" err="1"/>
            <a:t>småländsk</a:t>
          </a:r>
          <a:r>
            <a:rPr lang="en-GB" sz="1100" kern="1200" dirty="0"/>
            <a:t> </a:t>
          </a:r>
          <a:r>
            <a:rPr lang="en-GB" sz="1100" kern="1200" dirty="0" err="1"/>
            <a:t>husmanskost</a:t>
          </a:r>
          <a:r>
            <a:rPr lang="en-GB" sz="1100" kern="1200" dirty="0"/>
            <a:t> </a:t>
          </a:r>
          <a:r>
            <a:rPr lang="en-GB" sz="1100" kern="1200" dirty="0" err="1"/>
            <a:t>som</a:t>
          </a:r>
          <a:r>
            <a:rPr lang="en-GB" sz="1100" kern="1200" dirty="0"/>
            <a:t> </a:t>
          </a:r>
          <a:r>
            <a:rPr lang="en-GB" sz="1100" kern="1200" dirty="0" err="1"/>
            <a:t>stekt</a:t>
          </a:r>
          <a:r>
            <a:rPr lang="en-GB" sz="1100" kern="1200" dirty="0"/>
            <a:t> </a:t>
          </a:r>
          <a:r>
            <a:rPr lang="en-GB" sz="1100" kern="1200" dirty="0" err="1"/>
            <a:t>fläsk</a:t>
          </a:r>
          <a:r>
            <a:rPr lang="en-GB" sz="1100" kern="1200" dirty="0"/>
            <a:t> med </a:t>
          </a:r>
          <a:r>
            <a:rPr lang="en-GB" sz="1100" kern="1200" dirty="0" err="1"/>
            <a:t>raggmunk</a:t>
          </a:r>
          <a:r>
            <a:rPr lang="en-GB" sz="1100" kern="1200" dirty="0"/>
            <a:t>. Men det </a:t>
          </a:r>
          <a:r>
            <a:rPr lang="en-GB" sz="1100" kern="1200" dirty="0" err="1"/>
            <a:t>finns</a:t>
          </a:r>
          <a:r>
            <a:rPr lang="en-GB" sz="1100" kern="1200" dirty="0"/>
            <a:t> </a:t>
          </a:r>
          <a:r>
            <a:rPr lang="en-GB" sz="1100" kern="1200" dirty="0" err="1"/>
            <a:t>också</a:t>
          </a:r>
          <a:r>
            <a:rPr lang="en-GB" sz="1100" kern="1200" dirty="0"/>
            <a:t> </a:t>
          </a:r>
          <a:r>
            <a:rPr lang="en-GB" sz="1100" kern="1200" dirty="0" err="1"/>
            <a:t>köttbullar</a:t>
          </a:r>
          <a:r>
            <a:rPr lang="en-GB" sz="1100" kern="1200" dirty="0"/>
            <a:t> med </a:t>
          </a:r>
          <a:r>
            <a:rPr lang="en-GB" sz="1100" kern="1200" dirty="0" err="1"/>
            <a:t>potatismos</a:t>
          </a:r>
          <a:r>
            <a:rPr lang="en-GB" sz="1100" kern="1200" dirty="0"/>
            <a:t>, </a:t>
          </a:r>
          <a:r>
            <a:rPr lang="en-GB" sz="1100" kern="1200" dirty="0" err="1"/>
            <a:t>pannkakor</a:t>
          </a:r>
          <a:r>
            <a:rPr lang="en-GB" sz="1100" kern="1200" dirty="0"/>
            <a:t> </a:t>
          </a:r>
          <a:r>
            <a:rPr lang="en-GB" sz="1100" kern="1200" dirty="0" err="1"/>
            <a:t>och</a:t>
          </a:r>
          <a:r>
            <a:rPr lang="en-GB" sz="1100" kern="1200" dirty="0"/>
            <a:t> </a:t>
          </a:r>
          <a:r>
            <a:rPr lang="en-GB" sz="1100" kern="1200" dirty="0" err="1"/>
            <a:t>mycket</a:t>
          </a:r>
          <a:r>
            <a:rPr lang="en-GB" sz="1100" kern="1200" dirty="0"/>
            <a:t> annat. </a:t>
          </a:r>
          <a:endParaRPr lang="en-US" sz="1100" kern="1200" dirty="0"/>
        </a:p>
      </dsp:txBody>
      <dsp:txXfrm>
        <a:off x="255000" y="2513124"/>
        <a:ext cx="4320000" cy="787500"/>
      </dsp:txXfrm>
    </dsp:sp>
    <dsp:sp modelId="{FDCF2D02-6565-4098-9B7E-5C4D26996ABC}">
      <dsp:nvSpPr>
        <dsp:cNvPr id="0" name=""/>
        <dsp:cNvSpPr/>
      </dsp:nvSpPr>
      <dsp:spPr>
        <a:xfrm>
          <a:off x="6519000" y="86811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CCE36-BDE9-4827-B70D-F601173276A1}">
      <dsp:nvSpPr>
        <dsp:cNvPr id="0" name=""/>
        <dsp:cNvSpPr/>
      </dsp:nvSpPr>
      <dsp:spPr>
        <a:xfrm>
          <a:off x="5331000" y="2513124"/>
          <a:ext cx="4320000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Det finns gott om picknickställen i parken ock du kan också hittar några ordentliga grillplatser. Vid varje grill finns det grillkol och tändvätska, så du själv kan tända grillen.</a:t>
          </a:r>
          <a:endParaRPr lang="en-US" sz="1100" kern="1200"/>
        </a:p>
      </dsp:txBody>
      <dsp:txXfrm>
        <a:off x="5331000" y="2513124"/>
        <a:ext cx="4320000" cy="78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F663-8886-874B-8D53-59C03D0B2177}" type="datetimeFigureOut">
              <a:rPr lang="en-SE" smtClean="0"/>
              <a:t>2024-08-15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6658A-7542-D24E-B437-E4A895B47C2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11919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658A-7542-D24E-B437-E4A895B47C29}" type="slidenum">
              <a:rPr lang="en-SE" smtClean="0"/>
              <a:t>11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52561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5A5B4-C0B5-223F-2CA2-FD80802C6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1" y="1066798"/>
            <a:ext cx="8793163" cy="2362201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72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Astrid Lindgrens Värld</a:t>
            </a:r>
            <a:endParaRPr lang="en-SE" sz="7200" b="1" cap="none" dirty="0">
              <a:ln w="13462">
                <a:solidFill>
                  <a:schemeClr val="bg1"/>
                </a:solidFill>
                <a:prstDash val="solid"/>
              </a:ln>
              <a:solidFill>
                <a:srgbClr val="FFAC1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C0440-0B0E-EE9D-B375-07E0F9FC8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386262"/>
            <a:ext cx="8676222" cy="1404937"/>
          </a:xfrm>
        </p:spPr>
        <p:txBody>
          <a:bodyPr>
            <a:normAutofit/>
          </a:bodyPr>
          <a:lstStyle/>
          <a:p>
            <a:r>
              <a:rPr lang="en-GB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 </a:t>
            </a:r>
            <a:r>
              <a:rPr lang="en-GB" sz="32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värld</a:t>
            </a:r>
            <a:r>
              <a:rPr lang="en-GB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GB" sz="32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där</a:t>
            </a:r>
            <a:r>
              <a:rPr lang="en-GB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GB" sz="32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barnen</a:t>
            </a:r>
            <a:r>
              <a:rPr lang="en-GB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GB" sz="32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alltid</a:t>
            </a:r>
            <a:r>
              <a:rPr lang="en-GB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GB" sz="32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står</a:t>
            </a:r>
            <a:r>
              <a:rPr lang="en-GB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GB" sz="32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r>
              <a:rPr lang="en-GB" sz="32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centrum</a:t>
            </a:r>
            <a:endParaRPr lang="en-SE" sz="3200" b="1" cap="none" dirty="0">
              <a:ln w="9525">
                <a:solidFill>
                  <a:schemeClr val="bg1"/>
                </a:solidFill>
                <a:prstDash val="solid"/>
              </a:ln>
              <a:solidFill>
                <a:srgbClr val="FFAC1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1354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0606E1B-B00B-4EA0-91C9-93AF33751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358" y="799063"/>
            <a:ext cx="7009395" cy="5260058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jumping in the air&#10;&#10;Description automatically generated">
            <a:extLst>
              <a:ext uri="{FF2B5EF4-FFF2-40B4-BE49-F238E27FC236}">
                <a16:creationId xmlns:a16="http://schemas.microsoft.com/office/drawing/2014/main" id="{9D62F624-FAA1-9031-2FC2-4A836E183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489" y="1123525"/>
            <a:ext cx="4611134" cy="461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8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8E183-BE11-EF4E-A2D8-1B2DBA7A3C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599" y="609600"/>
            <a:ext cx="9414933" cy="14684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Ska man orka leka måste man äta</a:t>
            </a:r>
            <a:br>
              <a:rPr lang="en-US" sz="4000" b="1" kern="1200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4000" b="1" kern="1200" cap="none" dirty="0">
              <a:ln w="9525">
                <a:solidFill>
                  <a:schemeClr val="bg1"/>
                </a:solidFill>
                <a:prstDash val="solid"/>
              </a:ln>
              <a:solidFill>
                <a:srgbClr val="FFAC1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C17B8AA1-860C-58BA-BC86-75CB9FDC1B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4433360"/>
              </p:ext>
            </p:extLst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0498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82A7942-5631-47FC-9908-0E14371AE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20720"/>
            <a:ext cx="10928687" cy="5593813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a picnic table&#10;&#10;Description automatically generated">
            <a:extLst>
              <a:ext uri="{FF2B5EF4-FFF2-40B4-BE49-F238E27FC236}">
                <a16:creationId xmlns:a16="http://schemas.microsoft.com/office/drawing/2014/main" id="{E5FDFE7A-1559-1930-0530-F63683125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44" y="1177100"/>
            <a:ext cx="9960933" cy="448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71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F8425-2166-F2CF-C9E2-EF57A2D7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900112"/>
            <a:ext cx="6573685" cy="161448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4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 med </a:t>
            </a:r>
            <a:r>
              <a:rPr lang="en-US" sz="44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parken</a:t>
            </a:r>
            <a:r>
              <a:rPr lang="en-US" sz="4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utanför</a:t>
            </a:r>
            <a:r>
              <a:rPr lang="en-US" sz="4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knuten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0B594-3AA5-8978-DC54-27DCF98A5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192" y="2666999"/>
            <a:ext cx="6573684" cy="22336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buFont typeface="Arial"/>
              <a:buChar char="•"/>
            </a:pP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  Precis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utanför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grindarna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finns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det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fina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och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bekväma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hus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och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stugor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för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hela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familjen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att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sova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i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.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Här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kan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du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bo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i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allt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från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gamla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brukslängor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,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byhus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,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bodar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,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mysiga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torp,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stugor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eller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varför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inte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i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en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ståtlig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tvåplansvilla</a:t>
            </a:r>
            <a:r>
              <a:rPr lang="en-US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.</a:t>
            </a:r>
          </a:p>
        </p:txBody>
      </p:sp>
      <p:pic>
        <p:nvPicPr>
          <p:cNvPr id="7" name="Graphic 6" descr="House">
            <a:extLst>
              <a:ext uri="{FF2B5EF4-FFF2-40B4-BE49-F238E27FC236}">
                <a16:creationId xmlns:a16="http://schemas.microsoft.com/office/drawing/2014/main" id="{571E84D3-E566-A72B-989E-3598AA2AC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0839" y="1280585"/>
            <a:ext cx="3976788" cy="397678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25758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B8CA088-A193-488D-A459-7D9D55417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0477" y="799063"/>
            <a:ext cx="7009395" cy="5260058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ooden cart in a yard&#10;&#10;Description automatically generated">
            <a:extLst>
              <a:ext uri="{FF2B5EF4-FFF2-40B4-BE49-F238E27FC236}">
                <a16:creationId xmlns:a16="http://schemas.microsoft.com/office/drawing/2014/main" id="{CBC70116-D720-378F-BC99-8DC6C2E0A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607" y="1123525"/>
            <a:ext cx="4611134" cy="461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24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13AD22-F22F-4BEF-61E6-88C879CB9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857250"/>
            <a:ext cx="9905999" cy="1657350"/>
          </a:xfrm>
        </p:spPr>
        <p:txBody>
          <a:bodyPr>
            <a:normAutofit/>
          </a:bodyPr>
          <a:lstStyle/>
          <a:p>
            <a:pPr algn="ctr"/>
            <a:r>
              <a:rPr lang="en-GB" sz="40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Öppettider</a:t>
            </a:r>
            <a:br>
              <a:rPr lang="en-GB" sz="40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en-SE" sz="4000" b="1" cap="none" dirty="0">
              <a:ln w="9525">
                <a:solidFill>
                  <a:schemeClr val="bg1"/>
                </a:solidFill>
                <a:prstDash val="solid"/>
              </a:ln>
              <a:solidFill>
                <a:srgbClr val="FFAC1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8869F-D23A-F7EE-AD09-12D253F53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2028825"/>
            <a:ext cx="9906000" cy="2614613"/>
          </a:xfrm>
        </p:spPr>
        <p:txBody>
          <a:bodyPr>
            <a:normAutofit/>
          </a:bodyPr>
          <a:lstStyle/>
          <a:p>
            <a:pPr algn="just"/>
            <a:r>
              <a:rPr lang="en-GB" sz="2400" dirty="0"/>
              <a:t>   Astrid Lindgrens Värld </a:t>
            </a:r>
            <a:r>
              <a:rPr lang="en-GB" sz="2400" dirty="0" err="1"/>
              <a:t>är</a:t>
            </a:r>
            <a:r>
              <a:rPr lang="en-GB" sz="2400" dirty="0"/>
              <a:t> </a:t>
            </a:r>
            <a:r>
              <a:rPr lang="en-GB" sz="2400" dirty="0" err="1"/>
              <a:t>öppet</a:t>
            </a:r>
            <a:r>
              <a:rPr lang="en-GB" sz="2400" dirty="0"/>
              <a:t> </a:t>
            </a:r>
            <a:r>
              <a:rPr lang="en-GB" sz="2400" dirty="0" err="1"/>
              <a:t>dagligen</a:t>
            </a:r>
            <a:r>
              <a:rPr lang="en-GB" sz="2400" dirty="0"/>
              <a:t> </a:t>
            </a:r>
            <a:r>
              <a:rPr lang="en-GB" sz="2400" dirty="0" err="1"/>
              <a:t>från</a:t>
            </a:r>
            <a:r>
              <a:rPr lang="en-GB" sz="2400" dirty="0"/>
              <a:t> den 17 </a:t>
            </a:r>
            <a:r>
              <a:rPr lang="en-GB" sz="2400" dirty="0" err="1"/>
              <a:t>maj</a:t>
            </a:r>
            <a:r>
              <a:rPr lang="en-GB" sz="2400" dirty="0"/>
              <a:t> till den 18 </a:t>
            </a:r>
            <a:r>
              <a:rPr lang="en-GB" sz="2400" dirty="0" err="1"/>
              <a:t>augusti</a:t>
            </a:r>
            <a:r>
              <a:rPr lang="en-GB" sz="2400" dirty="0"/>
              <a:t>. </a:t>
            </a:r>
            <a:r>
              <a:rPr lang="en-GB" sz="2400" dirty="0" err="1"/>
              <a:t>Dessutom</a:t>
            </a:r>
            <a:r>
              <a:rPr lang="en-GB" sz="2400" dirty="0"/>
              <a:t> </a:t>
            </a:r>
            <a:r>
              <a:rPr lang="en-GB" sz="2400" dirty="0" err="1"/>
              <a:t>har</a:t>
            </a:r>
            <a:r>
              <a:rPr lang="en-GB" sz="2400" dirty="0"/>
              <a:t> </a:t>
            </a:r>
            <a:r>
              <a:rPr lang="en-GB" sz="2400" dirty="0" err="1"/>
              <a:t>ni</a:t>
            </a:r>
            <a:r>
              <a:rPr lang="en-GB" sz="2400" dirty="0"/>
              <a:t> </a:t>
            </a:r>
            <a:r>
              <a:rPr lang="en-GB" sz="2400" dirty="0" err="1"/>
              <a:t>öppet</a:t>
            </a:r>
            <a:r>
              <a:rPr lang="en-GB" sz="2400" dirty="0"/>
              <a:t> </a:t>
            </a:r>
            <a:r>
              <a:rPr lang="en-GB" sz="2400" dirty="0" err="1"/>
              <a:t>vissa</a:t>
            </a:r>
            <a:r>
              <a:rPr lang="en-GB" sz="2400" dirty="0"/>
              <a:t> </a:t>
            </a:r>
            <a:r>
              <a:rPr lang="en-GB" sz="2400" dirty="0" err="1"/>
              <a:t>sensommarhelger</a:t>
            </a:r>
            <a:r>
              <a:rPr lang="en-GB" sz="2400" dirty="0"/>
              <a:t>, 23 </a:t>
            </a:r>
            <a:r>
              <a:rPr lang="en-GB" sz="2400" dirty="0" err="1"/>
              <a:t>augusti</a:t>
            </a:r>
            <a:r>
              <a:rPr lang="en-GB" sz="2400" dirty="0"/>
              <a:t> – 22 </a:t>
            </a:r>
            <a:r>
              <a:rPr lang="en-GB" sz="2400" dirty="0" err="1"/>
              <a:t>september</a:t>
            </a:r>
            <a:r>
              <a:rPr lang="en-GB" sz="2400" dirty="0"/>
              <a:t> </a:t>
            </a:r>
            <a:r>
              <a:rPr lang="en-GB" sz="2400" dirty="0" err="1"/>
              <a:t>samt</a:t>
            </a:r>
            <a:r>
              <a:rPr lang="en-GB" sz="2400" dirty="0"/>
              <a:t> under </a:t>
            </a:r>
            <a:r>
              <a:rPr lang="en-GB" sz="2400" dirty="0" err="1"/>
              <a:t>Höstlovet</a:t>
            </a:r>
            <a:r>
              <a:rPr lang="en-GB" sz="2400" dirty="0"/>
              <a:t>. </a:t>
            </a:r>
            <a:r>
              <a:rPr lang="en-GB" sz="2400" dirty="0" err="1"/>
              <a:t>Öppettider</a:t>
            </a:r>
            <a:r>
              <a:rPr lang="en-GB" sz="2400" dirty="0"/>
              <a:t> </a:t>
            </a:r>
            <a:r>
              <a:rPr lang="en-GB" sz="2400" dirty="0" err="1"/>
              <a:t>och</a:t>
            </a:r>
            <a:r>
              <a:rPr lang="en-GB" sz="2400" dirty="0"/>
              <a:t> </a:t>
            </a:r>
            <a:r>
              <a:rPr lang="en-GB" sz="2400" dirty="0" err="1"/>
              <a:t>priser</a:t>
            </a:r>
            <a:r>
              <a:rPr lang="en-GB" sz="2400" dirty="0"/>
              <a:t> </a:t>
            </a:r>
            <a:r>
              <a:rPr lang="en-GB" sz="2400" dirty="0" err="1"/>
              <a:t>kan</a:t>
            </a:r>
            <a:r>
              <a:rPr lang="en-GB" sz="2400" dirty="0"/>
              <a:t> </a:t>
            </a:r>
            <a:r>
              <a:rPr lang="en-GB" sz="2400" dirty="0" err="1"/>
              <a:t>variera</a:t>
            </a:r>
            <a:r>
              <a:rPr lang="en-GB" sz="2400" dirty="0"/>
              <a:t> </a:t>
            </a:r>
            <a:r>
              <a:rPr lang="en-GB" sz="2400" dirty="0" err="1"/>
              <a:t>beroende</a:t>
            </a:r>
            <a:r>
              <a:rPr lang="en-GB" sz="2400" dirty="0"/>
              <a:t> </a:t>
            </a:r>
            <a:r>
              <a:rPr lang="en-GB" sz="2400" dirty="0" err="1"/>
              <a:t>på</a:t>
            </a:r>
            <a:r>
              <a:rPr lang="en-GB" sz="2400" dirty="0"/>
              <a:t> </a:t>
            </a:r>
            <a:r>
              <a:rPr lang="en-GB" sz="2400" dirty="0" err="1"/>
              <a:t>säsong</a:t>
            </a:r>
            <a:r>
              <a:rPr lang="en-GB" sz="2400" dirty="0"/>
              <a:t>.</a:t>
            </a:r>
            <a:endParaRPr lang="en-SE" sz="2400" dirty="0"/>
          </a:p>
        </p:txBody>
      </p:sp>
    </p:spTree>
    <p:extLst>
      <p:ext uri="{BB962C8B-B14F-4D97-AF65-F5344CB8AC3E}">
        <p14:creationId xmlns:p14="http://schemas.microsoft.com/office/powerpoint/2010/main" val="438489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FC7A-CF24-133E-6BCE-753746DA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SE" sz="40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KÄLLOR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3870E-A1ED-8D3E-2251-1515AE5F5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3114675"/>
            <a:ext cx="9906000" cy="942975"/>
          </a:xfrm>
        </p:spPr>
        <p:txBody>
          <a:bodyPr>
            <a:normAutofit/>
          </a:bodyPr>
          <a:lstStyle/>
          <a:p>
            <a:pPr algn="ctr"/>
            <a:r>
              <a:rPr lang="en-GB" sz="2400" dirty="0" err="1"/>
              <a:t>www.astridlindgrensvarld.se</a:t>
            </a:r>
            <a:endParaRPr lang="en-SE" sz="2400" dirty="0"/>
          </a:p>
        </p:txBody>
      </p:sp>
    </p:spTree>
    <p:extLst>
      <p:ext uri="{BB962C8B-B14F-4D97-AF65-F5344CB8AC3E}">
        <p14:creationId xmlns:p14="http://schemas.microsoft.com/office/powerpoint/2010/main" val="2006688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BB8CA088-A193-488D-A459-7D9D55417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0477" y="799063"/>
            <a:ext cx="7009395" cy="5260058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CCCE006E-9374-B043-DE4D-AE1CEE2FA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607" y="1123525"/>
            <a:ext cx="4611134" cy="4611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25D9DB-A398-19E1-8E92-C6BBB24013EB}"/>
              </a:ext>
            </a:extLst>
          </p:cNvPr>
          <p:cNvSpPr txBox="1"/>
          <p:nvPr/>
        </p:nvSpPr>
        <p:spPr>
          <a:xfrm>
            <a:off x="8501064" y="1794933"/>
            <a:ext cx="3514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u="none" strike="noStrike" dirty="0" err="1">
                <a:effectLst/>
              </a:rPr>
              <a:t>Här</a:t>
            </a:r>
            <a:r>
              <a:rPr lang="en-GB" sz="2400" b="0" i="0" u="none" strike="noStrike" dirty="0">
                <a:effectLst/>
              </a:rPr>
              <a:t> </a:t>
            </a:r>
            <a:r>
              <a:rPr lang="en-GB" sz="2400" b="0" i="0" u="none" strike="noStrike" dirty="0" err="1">
                <a:effectLst/>
              </a:rPr>
              <a:t>i</a:t>
            </a:r>
            <a:r>
              <a:rPr lang="en-GB" sz="2400" b="0" i="0" u="none" strike="noStrike" dirty="0">
                <a:effectLst/>
              </a:rPr>
              <a:t> </a:t>
            </a:r>
            <a:r>
              <a:rPr lang="en-GB" sz="2400" b="0" i="0" u="none" strike="noStrike" dirty="0" err="1">
                <a:effectLst/>
              </a:rPr>
              <a:t>Vimmerby</a:t>
            </a:r>
            <a:r>
              <a:rPr lang="en-GB" sz="2400" b="0" i="0" u="none" strike="noStrike" dirty="0">
                <a:effectLst/>
              </a:rPr>
              <a:t> </a:t>
            </a:r>
            <a:r>
              <a:rPr lang="en-GB" sz="2400" b="0" i="0" u="none" strike="noStrike" dirty="0" err="1">
                <a:effectLst/>
              </a:rPr>
              <a:t>i</a:t>
            </a:r>
            <a:r>
              <a:rPr lang="en-GB" sz="2400" b="0" i="0" u="none" strike="noStrike" dirty="0">
                <a:effectLst/>
              </a:rPr>
              <a:t> </a:t>
            </a:r>
            <a:r>
              <a:rPr lang="en-GB" sz="2400" b="0" i="0" u="none" strike="noStrike" dirty="0" err="1">
                <a:effectLst/>
              </a:rPr>
              <a:t>Småland</a:t>
            </a:r>
            <a:r>
              <a:rPr lang="en-GB" sz="2400" b="0" i="0" u="none" strike="noStrike" dirty="0">
                <a:effectLst/>
              </a:rPr>
              <a:t> </a:t>
            </a:r>
            <a:r>
              <a:rPr lang="en-GB" sz="2400" b="0" i="0" u="none" strike="noStrike" dirty="0" err="1">
                <a:effectLst/>
              </a:rPr>
              <a:t>finns</a:t>
            </a:r>
            <a:r>
              <a:rPr lang="en-GB" sz="2400" b="0" i="0" u="none" strike="noStrike" dirty="0">
                <a:effectLst/>
              </a:rPr>
              <a:t> Astrid Lindgrens Värld</a:t>
            </a:r>
            <a:endParaRPr lang="en-SE" sz="2400" dirty="0"/>
          </a:p>
        </p:txBody>
      </p:sp>
    </p:spTree>
    <p:extLst>
      <p:ext uri="{BB962C8B-B14F-4D97-AF65-F5344CB8AC3E}">
        <p14:creationId xmlns:p14="http://schemas.microsoft.com/office/powerpoint/2010/main" val="1894101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280CE-D4C3-7489-EF77-9DF41736B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0" u="none" strike="noStrike" kern="1200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Här</a:t>
            </a:r>
            <a:r>
              <a:rPr lang="en-US" sz="4400" b="1" i="0" u="none" strike="noStrike" kern="1200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i="0" u="none" strike="noStrike" kern="1200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väntar</a:t>
            </a:r>
            <a:r>
              <a:rPr lang="en-US" sz="4400" b="1" i="0" u="none" strike="noStrike" kern="1200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i="0" u="none" strike="noStrike" kern="1200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äventyret</a:t>
            </a:r>
            <a:br>
              <a:rPr lang="en-US" sz="4000" b="1" i="0" u="none" strike="noStrike" kern="1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4000" kern="1200" cap="all" dirty="0">
              <a:ln w="3175" cmpd="sng">
                <a:noFill/>
              </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A564691E-E668-FCAE-47B4-A851C303A6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3024481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6140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08CDF525-A3AC-435F-8260-FE2D9C34E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20720"/>
            <a:ext cx="10928687" cy="5593813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kids playing in a park&#10;&#10;Description automatically generated">
            <a:extLst>
              <a:ext uri="{FF2B5EF4-FFF2-40B4-BE49-F238E27FC236}">
                <a16:creationId xmlns:a16="http://schemas.microsoft.com/office/drawing/2014/main" id="{6713EA94-9400-1BA5-2EED-2F72A7759A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87"/>
          <a:stretch/>
        </p:blipFill>
        <p:spPr>
          <a:xfrm>
            <a:off x="1127344" y="1103321"/>
            <a:ext cx="9960933" cy="462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08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0DA2F2-A105-4C8A-9115-73802E6FC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B5CBDF-A2C6-4862-A096-2D7D9D287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10000">
                <a:schemeClr val="bg2">
                  <a:lumMod val="60000"/>
                  <a:lumOff val="40000"/>
                  <a:alpha val="20000"/>
                </a:schemeClr>
              </a:gs>
              <a:gs pos="70000">
                <a:schemeClr val="bg2">
                  <a:alpha val="10000"/>
                </a:schemeClr>
              </a:gs>
              <a:gs pos="0">
                <a:schemeClr val="bg2">
                  <a:lumMod val="40000"/>
                  <a:lumOff val="60000"/>
                  <a:alpha val="3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14C7473D-9E4B-4DB8-9EB0-359033F37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6873046" cy="6858002"/>
          </a:xfrm>
          <a:custGeom>
            <a:avLst/>
            <a:gdLst>
              <a:gd name="connsiteX0" fmla="*/ 6621081 w 6873046"/>
              <a:gd name="connsiteY0" fmla="*/ 6858002 h 6858002"/>
              <a:gd name="connsiteX1" fmla="*/ 4347889 w 6873046"/>
              <a:gd name="connsiteY1" fmla="*/ 6858002 h 6858002"/>
              <a:gd name="connsiteX2" fmla="*/ 2008047 w 6873046"/>
              <a:gd name="connsiteY2" fmla="*/ 6858002 h 6858002"/>
              <a:gd name="connsiteX3" fmla="*/ 784557 w 6873046"/>
              <a:gd name="connsiteY3" fmla="*/ 6858002 h 6858002"/>
              <a:gd name="connsiteX4" fmla="*/ 784557 w 6873046"/>
              <a:gd name="connsiteY4" fmla="*/ 6858000 h 6858002"/>
              <a:gd name="connsiteX5" fmla="*/ 0 w 6873046"/>
              <a:gd name="connsiteY5" fmla="*/ 6858000 h 6858002"/>
              <a:gd name="connsiteX6" fmla="*/ 0 w 6873046"/>
              <a:gd name="connsiteY6" fmla="*/ 0 h 6858002"/>
              <a:gd name="connsiteX7" fmla="*/ 784557 w 6873046"/>
              <a:gd name="connsiteY7" fmla="*/ 0 h 6858002"/>
              <a:gd name="connsiteX8" fmla="*/ 3070301 w 6873046"/>
              <a:gd name="connsiteY8" fmla="*/ 0 h 6858002"/>
              <a:gd name="connsiteX9" fmla="*/ 4347889 w 6873046"/>
              <a:gd name="connsiteY9" fmla="*/ 0 h 6858002"/>
              <a:gd name="connsiteX10" fmla="*/ 4347889 w 6873046"/>
              <a:gd name="connsiteY10" fmla="*/ 3 h 6858002"/>
              <a:gd name="connsiteX11" fmla="*/ 6626656 w 6873046"/>
              <a:gd name="connsiteY11" fmla="*/ 3 h 6858002"/>
              <a:gd name="connsiteX12" fmla="*/ 6626656 w 6873046"/>
              <a:gd name="connsiteY12" fmla="*/ 4 h 6858002"/>
              <a:gd name="connsiteX13" fmla="*/ 6619903 w 6873046"/>
              <a:gd name="connsiteY13" fmla="*/ 4 h 6858002"/>
              <a:gd name="connsiteX14" fmla="*/ 6625786 w 6873046"/>
              <a:gd name="connsiteY14" fmla="*/ 40466 h 6858002"/>
              <a:gd name="connsiteX15" fmla="*/ 6643100 w 6873046"/>
              <a:gd name="connsiteY15" fmla="*/ 159110 h 6858002"/>
              <a:gd name="connsiteX16" fmla="*/ 6655202 w 6873046"/>
              <a:gd name="connsiteY16" fmla="*/ 245521 h 6858002"/>
              <a:gd name="connsiteX17" fmla="*/ 6667977 w 6873046"/>
              <a:gd name="connsiteY17" fmla="*/ 348391 h 6858002"/>
              <a:gd name="connsiteX18" fmla="*/ 6683273 w 6873046"/>
              <a:gd name="connsiteY18" fmla="*/ 470463 h 6858002"/>
              <a:gd name="connsiteX19" fmla="*/ 6699410 w 6873046"/>
              <a:gd name="connsiteY19" fmla="*/ 605566 h 6858002"/>
              <a:gd name="connsiteX20" fmla="*/ 6716387 w 6873046"/>
              <a:gd name="connsiteY20" fmla="*/ 757813 h 6858002"/>
              <a:gd name="connsiteX21" fmla="*/ 6734372 w 6873046"/>
              <a:gd name="connsiteY21" fmla="*/ 923777 h 6858002"/>
              <a:gd name="connsiteX22" fmla="*/ 6752358 w 6873046"/>
              <a:gd name="connsiteY22" fmla="*/ 1104142 h 6858002"/>
              <a:gd name="connsiteX23" fmla="*/ 6770679 w 6873046"/>
              <a:gd name="connsiteY23" fmla="*/ 1296166 h 6858002"/>
              <a:gd name="connsiteX24" fmla="*/ 6787656 w 6873046"/>
              <a:gd name="connsiteY24" fmla="*/ 1503278 h 6858002"/>
              <a:gd name="connsiteX25" fmla="*/ 6803961 w 6873046"/>
              <a:gd name="connsiteY25" fmla="*/ 1719991 h 6858002"/>
              <a:gd name="connsiteX26" fmla="*/ 6818753 w 6873046"/>
              <a:gd name="connsiteY26" fmla="*/ 1949048 h 6858002"/>
              <a:gd name="connsiteX27" fmla="*/ 6832872 w 6873046"/>
              <a:gd name="connsiteY27" fmla="*/ 2187706 h 6858002"/>
              <a:gd name="connsiteX28" fmla="*/ 6846152 w 6873046"/>
              <a:gd name="connsiteY28" fmla="*/ 2436652 h 6858002"/>
              <a:gd name="connsiteX29" fmla="*/ 6850858 w 6873046"/>
              <a:gd name="connsiteY29" fmla="*/ 2564211 h 6858002"/>
              <a:gd name="connsiteX30" fmla="*/ 6856069 w 6873046"/>
              <a:gd name="connsiteY30" fmla="*/ 2694512 h 6858002"/>
              <a:gd name="connsiteX31" fmla="*/ 6860943 w 6873046"/>
              <a:gd name="connsiteY31" fmla="*/ 2826871 h 6858002"/>
              <a:gd name="connsiteX32" fmla="*/ 6864137 w 6873046"/>
              <a:gd name="connsiteY32" fmla="*/ 2959917 h 6858002"/>
              <a:gd name="connsiteX33" fmla="*/ 6866995 w 6873046"/>
              <a:gd name="connsiteY33" fmla="*/ 3095705 h 6858002"/>
              <a:gd name="connsiteX34" fmla="*/ 6870020 w 6873046"/>
              <a:gd name="connsiteY34" fmla="*/ 3232865 h 6858002"/>
              <a:gd name="connsiteX35" fmla="*/ 6872037 w 6873046"/>
              <a:gd name="connsiteY35" fmla="*/ 3372768 h 6858002"/>
              <a:gd name="connsiteX36" fmla="*/ 6872037 w 6873046"/>
              <a:gd name="connsiteY36" fmla="*/ 3514043 h 6858002"/>
              <a:gd name="connsiteX37" fmla="*/ 6873046 w 6873046"/>
              <a:gd name="connsiteY37" fmla="*/ 3656689 h 6858002"/>
              <a:gd name="connsiteX38" fmla="*/ 6872037 w 6873046"/>
              <a:gd name="connsiteY38" fmla="*/ 3800707 h 6858002"/>
              <a:gd name="connsiteX39" fmla="*/ 6870020 w 6873046"/>
              <a:gd name="connsiteY39" fmla="*/ 3946783 h 6858002"/>
              <a:gd name="connsiteX40" fmla="*/ 6868171 w 6873046"/>
              <a:gd name="connsiteY40" fmla="*/ 4092858 h 6858002"/>
              <a:gd name="connsiteX41" fmla="*/ 6864137 w 6873046"/>
              <a:gd name="connsiteY41" fmla="*/ 4240991 h 6858002"/>
              <a:gd name="connsiteX42" fmla="*/ 6859935 w 6873046"/>
              <a:gd name="connsiteY42" fmla="*/ 4390495 h 6858002"/>
              <a:gd name="connsiteX43" fmla="*/ 6855060 w 6873046"/>
              <a:gd name="connsiteY43" fmla="*/ 4540000 h 6858002"/>
              <a:gd name="connsiteX44" fmla="*/ 6848169 w 6873046"/>
              <a:gd name="connsiteY44" fmla="*/ 4690876 h 6858002"/>
              <a:gd name="connsiteX45" fmla="*/ 6839932 w 6873046"/>
              <a:gd name="connsiteY45" fmla="*/ 4843123 h 6858002"/>
              <a:gd name="connsiteX46" fmla="*/ 6832032 w 6873046"/>
              <a:gd name="connsiteY46" fmla="*/ 4996057 h 6858002"/>
              <a:gd name="connsiteX47" fmla="*/ 6821947 w 6873046"/>
              <a:gd name="connsiteY47" fmla="*/ 5148990 h 6858002"/>
              <a:gd name="connsiteX48" fmla="*/ 6809844 w 6873046"/>
              <a:gd name="connsiteY48" fmla="*/ 5303981 h 6858002"/>
              <a:gd name="connsiteX49" fmla="*/ 6797742 w 6873046"/>
              <a:gd name="connsiteY49" fmla="*/ 5456914 h 6858002"/>
              <a:gd name="connsiteX50" fmla="*/ 6783790 w 6873046"/>
              <a:gd name="connsiteY50" fmla="*/ 5612591 h 6858002"/>
              <a:gd name="connsiteX51" fmla="*/ 6768494 w 6873046"/>
              <a:gd name="connsiteY51" fmla="*/ 5768953 h 6858002"/>
              <a:gd name="connsiteX52" fmla="*/ 6752358 w 6873046"/>
              <a:gd name="connsiteY52" fmla="*/ 5923258 h 6858002"/>
              <a:gd name="connsiteX53" fmla="*/ 6733532 w 6873046"/>
              <a:gd name="connsiteY53" fmla="*/ 6079621 h 6858002"/>
              <a:gd name="connsiteX54" fmla="*/ 6713361 w 6873046"/>
              <a:gd name="connsiteY54" fmla="*/ 6235297 h 6858002"/>
              <a:gd name="connsiteX55" fmla="*/ 6693358 w 6873046"/>
              <a:gd name="connsiteY55" fmla="*/ 6391660 h 6858002"/>
              <a:gd name="connsiteX56" fmla="*/ 6669994 w 6873046"/>
              <a:gd name="connsiteY56" fmla="*/ 6547336 h 6858002"/>
              <a:gd name="connsiteX57" fmla="*/ 6646125 w 6873046"/>
              <a:gd name="connsiteY57" fmla="*/ 670232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873046" h="6858002">
                <a:moveTo>
                  <a:pt x="6621081" y="6858002"/>
                </a:moveTo>
                <a:lnTo>
                  <a:pt x="4347889" y="6858002"/>
                </a:lnTo>
                <a:lnTo>
                  <a:pt x="2008047" y="6858002"/>
                </a:lnTo>
                <a:lnTo>
                  <a:pt x="784557" y="6858002"/>
                </a:lnTo>
                <a:lnTo>
                  <a:pt x="784557" y="6858000"/>
                </a:lnTo>
                <a:lnTo>
                  <a:pt x="0" y="6858000"/>
                </a:lnTo>
                <a:lnTo>
                  <a:pt x="0" y="0"/>
                </a:lnTo>
                <a:lnTo>
                  <a:pt x="784557" y="0"/>
                </a:lnTo>
                <a:lnTo>
                  <a:pt x="3070301" y="0"/>
                </a:lnTo>
                <a:lnTo>
                  <a:pt x="4347889" y="0"/>
                </a:lnTo>
                <a:lnTo>
                  <a:pt x="4347889" y="3"/>
                </a:lnTo>
                <a:lnTo>
                  <a:pt x="6626656" y="3"/>
                </a:lnTo>
                <a:lnTo>
                  <a:pt x="6626656" y="4"/>
                </a:lnTo>
                <a:lnTo>
                  <a:pt x="6619903" y="4"/>
                </a:lnTo>
                <a:lnTo>
                  <a:pt x="6625786" y="40466"/>
                </a:lnTo>
                <a:lnTo>
                  <a:pt x="6643100" y="159110"/>
                </a:lnTo>
                <a:lnTo>
                  <a:pt x="6655202" y="245521"/>
                </a:lnTo>
                <a:lnTo>
                  <a:pt x="6667977" y="348391"/>
                </a:lnTo>
                <a:lnTo>
                  <a:pt x="6683273" y="470463"/>
                </a:lnTo>
                <a:lnTo>
                  <a:pt x="6699410" y="605566"/>
                </a:lnTo>
                <a:lnTo>
                  <a:pt x="6716387" y="757813"/>
                </a:lnTo>
                <a:lnTo>
                  <a:pt x="6734372" y="923777"/>
                </a:lnTo>
                <a:lnTo>
                  <a:pt x="6752358" y="1104142"/>
                </a:lnTo>
                <a:lnTo>
                  <a:pt x="6770679" y="1296166"/>
                </a:lnTo>
                <a:lnTo>
                  <a:pt x="6787656" y="1503278"/>
                </a:lnTo>
                <a:lnTo>
                  <a:pt x="6803961" y="1719991"/>
                </a:lnTo>
                <a:lnTo>
                  <a:pt x="6818753" y="1949048"/>
                </a:lnTo>
                <a:lnTo>
                  <a:pt x="6832872" y="2187706"/>
                </a:lnTo>
                <a:lnTo>
                  <a:pt x="6846152" y="2436652"/>
                </a:lnTo>
                <a:lnTo>
                  <a:pt x="6850858" y="2564211"/>
                </a:lnTo>
                <a:lnTo>
                  <a:pt x="6856069" y="2694512"/>
                </a:lnTo>
                <a:lnTo>
                  <a:pt x="6860943" y="2826871"/>
                </a:lnTo>
                <a:lnTo>
                  <a:pt x="6864137" y="2959917"/>
                </a:lnTo>
                <a:lnTo>
                  <a:pt x="6866995" y="3095705"/>
                </a:lnTo>
                <a:lnTo>
                  <a:pt x="6870020" y="3232865"/>
                </a:lnTo>
                <a:lnTo>
                  <a:pt x="6872037" y="3372768"/>
                </a:lnTo>
                <a:lnTo>
                  <a:pt x="6872037" y="3514043"/>
                </a:lnTo>
                <a:lnTo>
                  <a:pt x="6873046" y="3656689"/>
                </a:lnTo>
                <a:lnTo>
                  <a:pt x="6872037" y="3800707"/>
                </a:lnTo>
                <a:lnTo>
                  <a:pt x="6870020" y="3946783"/>
                </a:lnTo>
                <a:lnTo>
                  <a:pt x="6868171" y="4092858"/>
                </a:lnTo>
                <a:lnTo>
                  <a:pt x="6864137" y="4240991"/>
                </a:lnTo>
                <a:lnTo>
                  <a:pt x="6859935" y="4390495"/>
                </a:lnTo>
                <a:lnTo>
                  <a:pt x="6855060" y="4540000"/>
                </a:lnTo>
                <a:lnTo>
                  <a:pt x="6848169" y="4690876"/>
                </a:lnTo>
                <a:lnTo>
                  <a:pt x="6839932" y="4843123"/>
                </a:lnTo>
                <a:lnTo>
                  <a:pt x="6832032" y="4996057"/>
                </a:lnTo>
                <a:lnTo>
                  <a:pt x="6821947" y="5148990"/>
                </a:lnTo>
                <a:lnTo>
                  <a:pt x="6809844" y="5303981"/>
                </a:lnTo>
                <a:lnTo>
                  <a:pt x="6797742" y="5456914"/>
                </a:lnTo>
                <a:lnTo>
                  <a:pt x="6783790" y="5612591"/>
                </a:lnTo>
                <a:lnTo>
                  <a:pt x="6768494" y="5768953"/>
                </a:lnTo>
                <a:lnTo>
                  <a:pt x="6752358" y="5923258"/>
                </a:lnTo>
                <a:lnTo>
                  <a:pt x="6733532" y="6079621"/>
                </a:lnTo>
                <a:lnTo>
                  <a:pt x="6713361" y="6235297"/>
                </a:lnTo>
                <a:lnTo>
                  <a:pt x="6693358" y="6391660"/>
                </a:lnTo>
                <a:lnTo>
                  <a:pt x="6669994" y="6547336"/>
                </a:lnTo>
                <a:lnTo>
                  <a:pt x="6646125" y="6702327"/>
                </a:lnTo>
                <a:close/>
              </a:path>
            </a:pathLst>
          </a:custGeom>
          <a:ln w="44450">
            <a:gradFill>
              <a:gsLst>
                <a:gs pos="500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25400" dir="10800000" algn="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575C4-D4BE-7B30-3A25-0EF80D89B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12" y="995517"/>
            <a:ext cx="5568089" cy="47956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i="0" u="none" strike="noStrike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 det </a:t>
            </a:r>
            <a:r>
              <a:rPr lang="en-US" sz="4800" b="1" i="0" u="none" strike="noStrike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så</a:t>
            </a:r>
            <a:r>
              <a:rPr lang="en-US" sz="4800" b="1" i="0" u="none" strike="noStrike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800" b="1" i="0" u="none" strike="noStrike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roligt</a:t>
            </a:r>
            <a:r>
              <a:rPr lang="en-US" sz="4800" b="1" i="0" u="none" strike="noStrike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  <a:br>
              <a:rPr lang="en-US" sz="4800" b="1" i="0" u="none" strike="noStrike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en-US" sz="4800" b="1" cap="none" dirty="0">
              <a:ln w="9525">
                <a:solidFill>
                  <a:schemeClr val="bg1"/>
                </a:solidFill>
                <a:prstDash val="solid"/>
              </a:ln>
              <a:solidFill>
                <a:srgbClr val="FFAC1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C7C69-A6DE-F73A-B2E8-E309BBC60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4782" y="995517"/>
            <a:ext cx="4353751" cy="47956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 Om det var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något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som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Astrid Lindgren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värnade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om var det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barnens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rätt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till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fri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lek.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Parken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är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full av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fantasifulla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lekplatser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!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När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det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inte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pågår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någon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föreställning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går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det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finfint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att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använda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miljöerna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ur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Astrid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Lindgrens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sagor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för </a:t>
            </a:r>
            <a:r>
              <a:rPr lang="en-US" sz="18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egen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</a:rPr>
              <a:t> lek.</a:t>
            </a:r>
          </a:p>
        </p:txBody>
      </p:sp>
    </p:spTree>
    <p:extLst>
      <p:ext uri="{BB962C8B-B14F-4D97-AF65-F5344CB8AC3E}">
        <p14:creationId xmlns:p14="http://schemas.microsoft.com/office/powerpoint/2010/main" val="767039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08CDF525-A3AC-435F-8260-FE2D9C34E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20720"/>
            <a:ext cx="10928687" cy="5593813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kids running in front of a red house&#10;&#10;Description automatically generated">
            <a:extLst>
              <a:ext uri="{FF2B5EF4-FFF2-40B4-BE49-F238E27FC236}">
                <a16:creationId xmlns:a16="http://schemas.microsoft.com/office/drawing/2014/main" id="{7FDF1DCE-B1C9-776D-07FD-C7ADC1AC27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186" r="-1" b="22332"/>
          <a:stretch/>
        </p:blipFill>
        <p:spPr>
          <a:xfrm>
            <a:off x="1127344" y="1103321"/>
            <a:ext cx="9960933" cy="462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58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CDF525-A3AC-435F-8260-FE2D9C34E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20720"/>
            <a:ext cx="10928687" cy="5593813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walking on a street with houses&#10;&#10;Description automatically generated">
            <a:extLst>
              <a:ext uri="{FF2B5EF4-FFF2-40B4-BE49-F238E27FC236}">
                <a16:creationId xmlns:a16="http://schemas.microsoft.com/office/drawing/2014/main" id="{B829C80A-A0E4-7F25-7238-3F3BF55528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626" r="-1" b="19892"/>
          <a:stretch/>
        </p:blipFill>
        <p:spPr>
          <a:xfrm>
            <a:off x="1127344" y="1103321"/>
            <a:ext cx="9960933" cy="462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21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B8CA088-A193-488D-A459-7D9D55417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0477" y="799063"/>
            <a:ext cx="7009395" cy="5260058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children standing in a wooden structure&#10;&#10;Description automatically generated">
            <a:extLst>
              <a:ext uri="{FF2B5EF4-FFF2-40B4-BE49-F238E27FC236}">
                <a16:creationId xmlns:a16="http://schemas.microsoft.com/office/drawing/2014/main" id="{286FF706-A20B-FFE7-8344-7994BA8A5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607" y="1123433"/>
            <a:ext cx="4611134" cy="461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06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79A2E3A-88DD-4B27-909A-4031901CC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5767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EE1F0-27B8-A577-F002-602F0F6C3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412" y="1257300"/>
            <a:ext cx="9285822" cy="2241706"/>
          </a:xfrm>
        </p:spPr>
        <p:txBody>
          <a:bodyPr>
            <a:normAutofit fontScale="90000"/>
          </a:bodyPr>
          <a:lstStyle/>
          <a:p>
            <a:r>
              <a:rPr lang="en-GB" sz="54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Sveriges</a:t>
            </a:r>
            <a:r>
              <a:rPr lang="en-GB" sz="5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GB" sz="54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största</a:t>
            </a:r>
            <a:r>
              <a:rPr lang="en-GB" sz="5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GB" sz="5400" b="1" cap="none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utomhusteater</a:t>
            </a:r>
            <a:br>
              <a:rPr lang="en-GB" sz="5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AC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en-SE" sz="5400" b="1" cap="none" dirty="0">
              <a:ln w="9525">
                <a:solidFill>
                  <a:schemeClr val="bg1"/>
                </a:solidFill>
                <a:prstDash val="solid"/>
              </a:ln>
              <a:solidFill>
                <a:srgbClr val="FFAC1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C9FC5-AE70-47F7-97E7-DD8418F0D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65807"/>
            <a:ext cx="12192000" cy="2292194"/>
          </a:xfrm>
          <a:prstGeom prst="rect">
            <a:avLst/>
          </a:prstGeom>
          <a:solidFill>
            <a:srgbClr val="363D46"/>
          </a:solidFill>
          <a:ln>
            <a:noFill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52E09-2373-7340-C869-24C0C12DE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1412" y="4867276"/>
            <a:ext cx="9285822" cy="923924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GB" sz="2000" dirty="0" err="1">
                <a:solidFill>
                  <a:srgbClr val="E6E6E6"/>
                </a:solidFill>
              </a:rPr>
              <a:t>Här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bjuder</a:t>
            </a:r>
            <a:r>
              <a:rPr lang="en-GB" sz="2000" dirty="0">
                <a:solidFill>
                  <a:srgbClr val="E6E6E6"/>
                </a:solidFill>
              </a:rPr>
              <a:t> de </a:t>
            </a:r>
            <a:r>
              <a:rPr lang="en-GB" sz="2000" dirty="0" err="1">
                <a:solidFill>
                  <a:srgbClr val="E6E6E6"/>
                </a:solidFill>
              </a:rPr>
              <a:t>stora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och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små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människors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på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sagolika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teaterupplevelser</a:t>
            </a:r>
            <a:r>
              <a:rPr lang="en-GB" sz="2000" dirty="0">
                <a:solidFill>
                  <a:srgbClr val="E6E6E6"/>
                </a:solidFill>
              </a:rPr>
              <a:t>. </a:t>
            </a:r>
            <a:r>
              <a:rPr lang="en-GB" sz="2000" dirty="0" err="1">
                <a:solidFill>
                  <a:srgbClr val="E6E6E6"/>
                </a:solidFill>
              </a:rPr>
              <a:t>Varje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dag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spelar</a:t>
            </a:r>
            <a:r>
              <a:rPr lang="en-GB" sz="2000" dirty="0">
                <a:solidFill>
                  <a:srgbClr val="E6E6E6"/>
                </a:solidFill>
              </a:rPr>
              <a:t> de ca 40 </a:t>
            </a:r>
            <a:r>
              <a:rPr lang="en-GB" sz="2000" dirty="0" err="1">
                <a:solidFill>
                  <a:srgbClr val="E6E6E6"/>
                </a:solidFill>
              </a:rPr>
              <a:t>föreställningar</a:t>
            </a:r>
            <a:r>
              <a:rPr lang="en-GB" sz="2000" dirty="0">
                <a:solidFill>
                  <a:srgbClr val="E6E6E6"/>
                </a:solidFill>
              </a:rPr>
              <a:t>, </a:t>
            </a:r>
            <a:r>
              <a:rPr lang="en-GB" sz="2000" dirty="0" err="1">
                <a:solidFill>
                  <a:srgbClr val="E6E6E6"/>
                </a:solidFill>
              </a:rPr>
              <a:t>alla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är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baserad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på</a:t>
            </a:r>
            <a:r>
              <a:rPr lang="en-GB" sz="2000" dirty="0">
                <a:solidFill>
                  <a:srgbClr val="E6E6E6"/>
                </a:solidFill>
              </a:rPr>
              <a:t> Astrid Lindgrens </a:t>
            </a:r>
            <a:r>
              <a:rPr lang="en-GB" sz="2000" dirty="0" err="1">
                <a:solidFill>
                  <a:srgbClr val="E6E6E6"/>
                </a:solidFill>
              </a:rPr>
              <a:t>berättelser</a:t>
            </a:r>
            <a:r>
              <a:rPr lang="en-GB" sz="2000" dirty="0">
                <a:solidFill>
                  <a:srgbClr val="E6E6E6"/>
                </a:solidFill>
              </a:rPr>
              <a:t>, </a:t>
            </a:r>
            <a:r>
              <a:rPr lang="en-GB" sz="2000" dirty="0" err="1">
                <a:solidFill>
                  <a:srgbClr val="E6E6E6"/>
                </a:solidFill>
              </a:rPr>
              <a:t>och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i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många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av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dem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ingår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sång</a:t>
            </a:r>
            <a:r>
              <a:rPr lang="en-GB" sz="2000" dirty="0">
                <a:solidFill>
                  <a:srgbClr val="E6E6E6"/>
                </a:solidFill>
              </a:rPr>
              <a:t>, </a:t>
            </a:r>
            <a:r>
              <a:rPr lang="en-GB" sz="2000" dirty="0" err="1">
                <a:solidFill>
                  <a:srgbClr val="E6E6E6"/>
                </a:solidFill>
              </a:rPr>
              <a:t>musik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och</a:t>
            </a:r>
            <a:r>
              <a:rPr lang="en-GB" sz="2000" dirty="0">
                <a:solidFill>
                  <a:srgbClr val="E6E6E6"/>
                </a:solidFill>
              </a:rPr>
              <a:t> dans </a:t>
            </a:r>
            <a:r>
              <a:rPr lang="en-GB" sz="2000" dirty="0" err="1">
                <a:solidFill>
                  <a:srgbClr val="E6E6E6"/>
                </a:solidFill>
              </a:rPr>
              <a:t>i</a:t>
            </a:r>
            <a:r>
              <a:rPr lang="en-GB" sz="2000" dirty="0">
                <a:solidFill>
                  <a:srgbClr val="E6E6E6"/>
                </a:solidFill>
              </a:rPr>
              <a:t> </a:t>
            </a:r>
            <a:r>
              <a:rPr lang="en-GB" sz="2000" dirty="0" err="1">
                <a:solidFill>
                  <a:srgbClr val="E6E6E6"/>
                </a:solidFill>
              </a:rPr>
              <a:t>handlingen</a:t>
            </a:r>
            <a:r>
              <a:rPr lang="en-GB" sz="2000" dirty="0">
                <a:solidFill>
                  <a:srgbClr val="E6E6E6"/>
                </a:solidFill>
              </a:rPr>
              <a:t>.</a:t>
            </a:r>
            <a:endParaRPr lang="en-SE" sz="2000" dirty="0">
              <a:solidFill>
                <a:srgbClr val="E6E6E6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6211A9-0224-42CE-8B84-2223FD5FA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5807"/>
            <a:ext cx="12192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879650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2012</TotalTime>
  <Words>386</Words>
  <Application>Microsoft Macintosh PowerPoint</Application>
  <PresentationFormat>Widescreen</PresentationFormat>
  <Paragraphs>21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Arial</vt:lpstr>
      <vt:lpstr>Century Gothic</vt:lpstr>
      <vt:lpstr>Mesh</vt:lpstr>
      <vt:lpstr>Astrid Lindgrens Värld</vt:lpstr>
      <vt:lpstr>PowerPoint Presentation</vt:lpstr>
      <vt:lpstr>Här väntar äventyret </vt:lpstr>
      <vt:lpstr>PowerPoint Presentation</vt:lpstr>
      <vt:lpstr>Ha det så roligt! </vt:lpstr>
      <vt:lpstr>PowerPoint Presentation</vt:lpstr>
      <vt:lpstr>PowerPoint Presentation</vt:lpstr>
      <vt:lpstr>PowerPoint Presentation</vt:lpstr>
      <vt:lpstr>Sveriges största utomhusteater </vt:lpstr>
      <vt:lpstr>PowerPoint Presentation</vt:lpstr>
      <vt:lpstr>Ska man orka leka måste man äta </vt:lpstr>
      <vt:lpstr>PowerPoint Presentation</vt:lpstr>
      <vt:lpstr>Bo med parken utanför knuten  </vt:lpstr>
      <vt:lpstr>PowerPoint Presentation</vt:lpstr>
      <vt:lpstr>Öppettider </vt:lpstr>
      <vt:lpstr>KÄLLOR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Yana Karayigit</dc:creator>
  <cp:lastModifiedBy>Yana Karayigit</cp:lastModifiedBy>
  <cp:revision>1</cp:revision>
  <dcterms:created xsi:type="dcterms:W3CDTF">2024-08-13T20:31:11Z</dcterms:created>
  <dcterms:modified xsi:type="dcterms:W3CDTF">2024-08-15T06:19:32Z</dcterms:modified>
</cp:coreProperties>
</file>